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VCKj0T9-gc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z8UDe6UQGQ?feature=oembed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C17CBF-E03D-4A8E-BDFA-64485BCEF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SURADNJA MATIČNE ŠKOLE I ŠKOLE U BOLNICI – PRIMJER DOBRE PRAKSE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4169D1B-C5DA-4BBD-B497-3451B90579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OŠ Ivana Gorana Kovačića, Zagreb</a:t>
            </a:r>
          </a:p>
          <a:p>
            <a:r>
              <a:rPr lang="hr-HR" dirty="0"/>
              <a:t>Učiteljice engleskog jezika: Tea Baričević i Barbara Žuljević</a:t>
            </a:r>
          </a:p>
        </p:txBody>
      </p:sp>
    </p:spTree>
    <p:extLst>
      <p:ext uri="{BB962C8B-B14F-4D97-AF65-F5344CB8AC3E}">
        <p14:creationId xmlns:p14="http://schemas.microsoft.com/office/powerpoint/2010/main" val="178335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Homework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done</a:t>
            </a:r>
            <a:r>
              <a:rPr lang="hr-HR" dirty="0"/>
              <a:t>!</a:t>
            </a:r>
            <a:endParaRPr lang="af-ZA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88" y="1183142"/>
            <a:ext cx="2498317" cy="4097070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422" y="1221335"/>
            <a:ext cx="2312895" cy="4058877"/>
          </a:xfrm>
        </p:spPr>
      </p:pic>
    </p:spTree>
    <p:extLst>
      <p:ext uri="{BB962C8B-B14F-4D97-AF65-F5344CB8AC3E}">
        <p14:creationId xmlns:p14="http://schemas.microsoft.com/office/powerpoint/2010/main" val="2024422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Messages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friends</a:t>
            </a:r>
            <a:r>
              <a:rPr lang="hr-HR" dirty="0"/>
              <a:t> </a:t>
            </a:r>
            <a:r>
              <a:rPr lang="hr-HR" dirty="0">
                <a:sym typeface="Wingdings" panose="05000000000000000000" pitchFamily="2" charset="2"/>
              </a:rPr>
              <a:t></a:t>
            </a:r>
            <a:endParaRPr lang="af-ZA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2" y="1051232"/>
            <a:ext cx="2474259" cy="4434303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2" y="1086235"/>
            <a:ext cx="2164531" cy="4399300"/>
          </a:xfrm>
        </p:spPr>
      </p:pic>
    </p:spTree>
    <p:extLst>
      <p:ext uri="{BB962C8B-B14F-4D97-AF65-F5344CB8AC3E}">
        <p14:creationId xmlns:p14="http://schemas.microsoft.com/office/powerpoint/2010/main" val="3322018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Hvala </a:t>
            </a:r>
            <a:r>
              <a:rPr lang="hr-HR"/>
              <a:t>na pažnji!</a:t>
            </a:r>
            <a:endParaRPr lang="af-ZA"/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68872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FF1BE3-F6A4-4BA9-B7D3-1D6CC2A1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Nastavni sat u 4.a, OŠ </a:t>
            </a:r>
            <a:r>
              <a:rPr lang="hr-HR" dirty="0" err="1"/>
              <a:t>I.G.Kovačića</a:t>
            </a:r>
            <a:endParaRPr lang="hr-HR" dirty="0"/>
          </a:p>
        </p:txBody>
      </p:sp>
      <p:pic>
        <p:nvPicPr>
          <p:cNvPr id="5" name="Rezervirano mjesto sadržaja 4" descr="Slika na kojoj se prikazuje tekst, igračka&#10;&#10;Opis je automatski generiran">
            <a:extLst>
              <a:ext uri="{FF2B5EF4-FFF2-40B4-BE49-F238E27FC236}">
                <a16:creationId xmlns:a16="http://schemas.microsoft.com/office/drawing/2014/main" id="{E463EBAB-F39E-4835-99F1-B8444D2D4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856978"/>
            <a:ext cx="6281738" cy="3140869"/>
          </a:xfrm>
        </p:spPr>
      </p:pic>
    </p:spTree>
    <p:extLst>
      <p:ext uri="{BB962C8B-B14F-4D97-AF65-F5344CB8AC3E}">
        <p14:creationId xmlns:p14="http://schemas.microsoft.com/office/powerpoint/2010/main" val="20960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003C8419-C56E-4746-BCCD-C1D421CD5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25" y="5199797"/>
            <a:ext cx="9435152" cy="789673"/>
          </a:xfrm>
        </p:spPr>
        <p:txBody>
          <a:bodyPr vert="horz" lIns="228600" tIns="228600" rIns="228600" bIns="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What can I do with my friend?</a:t>
            </a:r>
          </a:p>
        </p:txBody>
      </p:sp>
      <p:pic>
        <p:nvPicPr>
          <p:cNvPr id="5" name="Rezervirano mjesto sadržaja 4" descr="Slika na kojoj se prikazuje tekst, školska ploča&#10;&#10;Opis je automatski generiran">
            <a:extLst>
              <a:ext uri="{FF2B5EF4-FFF2-40B4-BE49-F238E27FC236}">
                <a16:creationId xmlns:a16="http://schemas.microsoft.com/office/drawing/2014/main" id="{74A0294C-BDD1-45A7-8617-65C7D22B1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796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5655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A3952F4-CEEF-450F-BDC5-CF312F59B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D4DA78C-0C4B-4D8A-B55A-A282B7167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CF73DA-C76A-4916-B98E-A7BCDC621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7D9C77C3-B503-45A3-8D26-D0C193760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69473FFE-1F72-4D1A-B3CF-EA3AB8333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92D28C2F-AA3A-4AE4-A363-CDAAD6903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23FB7128-453B-4B41-B6C4-08DD8E0B4F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6880E309-1912-4236-B9B3-BEADC589C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B3581478-F786-431D-8338-BC9257927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C2F3C25E-0AD0-40B1-9A53-803E311EB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254A4092-09A9-4534-9FB7-E8C43BAFE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7DC81C3-0AAE-4C51-AC1E-9C52D9D6E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ECF228EB-7CAF-48CA-91FF-7F90D38D1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03F69F28-F451-40B8-B537-50B2F600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54488737-013B-4318-BC67-434AD28B5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389B1C22-A68B-4C03-801D-CC83D731C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D567BE50-5D40-4D8A-8152-F226B9A5E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7DC52B42-3DD8-4619-B5D5-B2F32AB35C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5C0D071D-8745-4FB3-A5F7-419D25938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FA10117-7DD4-43E8-83FA-D7EE3F5C8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EDEC1EC1-629B-49D7-98BA-406E23FAE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3715383-73C4-4901-AFA5-0102295EA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58942" y="3893141"/>
            <a:ext cx="5648782" cy="1771275"/>
            <a:chOff x="3258942" y="3893141"/>
            <a:chExt cx="5648782" cy="1771275"/>
          </a:xfrm>
        </p:grpSpPr>
        <p:sp>
          <p:nvSpPr>
            <p:cNvPr id="60" name="Isosceles Triangle 39">
              <a:extLst>
                <a:ext uri="{FF2B5EF4-FFF2-40B4-BE49-F238E27FC236}">
                  <a16:creationId xmlns:a16="http://schemas.microsoft.com/office/drawing/2014/main" id="{5D140808-42E8-4A10-B128-BA2755565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6C84F0D-C481-4C9A-914C-85BCC2C6F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58942" y="3893141"/>
              <a:ext cx="5648782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3BF466AB-C953-4BC8-87A2-D4DC7AF9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238" y="3980237"/>
            <a:ext cx="5495069" cy="727748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br>
              <a:rPr lang="en-US" sz="1900" dirty="0"/>
            </a:br>
            <a:r>
              <a:rPr lang="hr-HR" dirty="0"/>
              <a:t>I </a:t>
            </a:r>
            <a:r>
              <a:rPr lang="hr-HR" dirty="0" err="1"/>
              <a:t>can</a:t>
            </a:r>
            <a:r>
              <a:rPr lang="hr-HR" dirty="0"/>
              <a:t> </a:t>
            </a:r>
            <a:r>
              <a:rPr lang="hr-HR" dirty="0" err="1"/>
              <a:t>sing</a:t>
            </a:r>
            <a:r>
              <a:rPr lang="hr-HR" dirty="0"/>
              <a:t> a song…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FC59711-2B1C-40F1-BD85-80BE44EA6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8942" y="1177047"/>
            <a:ext cx="5648782" cy="26239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režni medijski sadržaji 4" title="Friends Song | Verbs Song for Kids | The Singing Walrus">
            <a:hlinkClick r:id="" action="ppaction://media"/>
            <a:extLst>
              <a:ext uri="{FF2B5EF4-FFF2-40B4-BE49-F238E27FC236}">
                <a16:creationId xmlns:a16="http://schemas.microsoft.com/office/drawing/2014/main" id="{421C55FF-E5B4-4D9B-8BBB-3FF85679642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61594" y="1344133"/>
            <a:ext cx="4052539" cy="2289685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33560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4" name="Isosceles Triangle 153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57" name="Rectangle 156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65DDECC-A11E-434E-87B2-8997CD38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60" name="Freeform 5">
              <a:extLst>
                <a:ext uri="{FF2B5EF4-FFF2-40B4-BE49-F238E27FC236}">
                  <a16:creationId xmlns:a16="http://schemas.microsoft.com/office/drawing/2014/main" id="{B54A4D14-513F-4121-92D3-5CCB46896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6">
              <a:extLst>
                <a:ext uri="{FF2B5EF4-FFF2-40B4-BE49-F238E27FC236}">
                  <a16:creationId xmlns:a16="http://schemas.microsoft.com/office/drawing/2014/main" id="{6C3411F1-AD17-499D-AFEF-2F300F6DF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">
              <a:extLst>
                <a:ext uri="{FF2B5EF4-FFF2-40B4-BE49-F238E27FC236}">
                  <a16:creationId xmlns:a16="http://schemas.microsoft.com/office/drawing/2014/main" id="{60BF2CBE-B1E9-4C42-89DC-C35E4E651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">
              <a:extLst>
                <a:ext uri="{FF2B5EF4-FFF2-40B4-BE49-F238E27FC236}">
                  <a16:creationId xmlns:a16="http://schemas.microsoft.com/office/drawing/2014/main" id="{72C95A87-DCDB-41C4-B774-744B3ECBE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9">
              <a:extLst>
                <a:ext uri="{FF2B5EF4-FFF2-40B4-BE49-F238E27FC236}">
                  <a16:creationId xmlns:a16="http://schemas.microsoft.com/office/drawing/2014/main" id="{BCB97515-32FF-43A6-A51C-B140193A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0">
              <a:extLst>
                <a:ext uri="{FF2B5EF4-FFF2-40B4-BE49-F238E27FC236}">
                  <a16:creationId xmlns:a16="http://schemas.microsoft.com/office/drawing/2014/main" id="{9C6379D3-7045-4B76-9409-6D23D753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1">
              <a:extLst>
                <a:ext uri="{FF2B5EF4-FFF2-40B4-BE49-F238E27FC236}">
                  <a16:creationId xmlns:a16="http://schemas.microsoft.com/office/drawing/2014/main" id="{7C324CDD-B30F-47DD-8627-E2171D5E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">
              <a:extLst>
                <a:ext uri="{FF2B5EF4-FFF2-40B4-BE49-F238E27FC236}">
                  <a16:creationId xmlns:a16="http://schemas.microsoft.com/office/drawing/2014/main" id="{61B1C1DE-4201-4989-BE65-41ADC2472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3">
              <a:extLst>
                <a:ext uri="{FF2B5EF4-FFF2-40B4-BE49-F238E27FC236}">
                  <a16:creationId xmlns:a16="http://schemas.microsoft.com/office/drawing/2014/main" id="{0A9092BE-A36C-4833-8E71-2850F4AF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4">
              <a:extLst>
                <a:ext uri="{FF2B5EF4-FFF2-40B4-BE49-F238E27FC236}">
                  <a16:creationId xmlns:a16="http://schemas.microsoft.com/office/drawing/2014/main" id="{806398CC-D327-4E06-838C-31119BD5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5">
              <a:extLst>
                <a:ext uri="{FF2B5EF4-FFF2-40B4-BE49-F238E27FC236}">
                  <a16:creationId xmlns:a16="http://schemas.microsoft.com/office/drawing/2014/main" id="{1E3F0C5B-76A9-4A8F-A1CB-35C0DE83A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6">
              <a:extLst>
                <a:ext uri="{FF2B5EF4-FFF2-40B4-BE49-F238E27FC236}">
                  <a16:creationId xmlns:a16="http://schemas.microsoft.com/office/drawing/2014/main" id="{70A741CC-E736-448A-A94E-5C8BB9711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7">
              <a:extLst>
                <a:ext uri="{FF2B5EF4-FFF2-40B4-BE49-F238E27FC236}">
                  <a16:creationId xmlns:a16="http://schemas.microsoft.com/office/drawing/2014/main" id="{202722D1-549B-407E-BF75-2A1E8DB5B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8">
              <a:extLst>
                <a:ext uri="{FF2B5EF4-FFF2-40B4-BE49-F238E27FC236}">
                  <a16:creationId xmlns:a16="http://schemas.microsoft.com/office/drawing/2014/main" id="{5CA8D742-18BD-41B5-9C00-FCFFAED25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8BF81081-4C33-488E-A37E-B95567D0B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20">
              <a:extLst>
                <a:ext uri="{FF2B5EF4-FFF2-40B4-BE49-F238E27FC236}">
                  <a16:creationId xmlns:a16="http://schemas.microsoft.com/office/drawing/2014/main" id="{462F0DE0-CEBA-420B-8032-FB60893B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21">
              <a:extLst>
                <a:ext uri="{FF2B5EF4-FFF2-40B4-BE49-F238E27FC236}">
                  <a16:creationId xmlns:a16="http://schemas.microsoft.com/office/drawing/2014/main" id="{79C8D19E-E3D6-45A6-BCA2-5918A37D7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22">
              <a:extLst>
                <a:ext uri="{FF2B5EF4-FFF2-40B4-BE49-F238E27FC236}">
                  <a16:creationId xmlns:a16="http://schemas.microsoft.com/office/drawing/2014/main" id="{43280283-E04A-43CA-BFA1-F285486A2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23">
              <a:extLst>
                <a:ext uri="{FF2B5EF4-FFF2-40B4-BE49-F238E27FC236}">
                  <a16:creationId xmlns:a16="http://schemas.microsoft.com/office/drawing/2014/main" id="{38328CB6-0FC5-4AEA-BC7E-489267CB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4337BE88-F9A7-411E-A998-00A7ED5A7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112" y="4219"/>
            <a:ext cx="8081960" cy="943954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tx2"/>
                </a:solidFill>
              </a:rPr>
              <a:t>A message to my new friend:</a:t>
            </a:r>
          </a:p>
        </p:txBody>
      </p:sp>
      <p:sp>
        <p:nvSpPr>
          <p:cNvPr id="180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4386808"/>
            <a:ext cx="407233" cy="351063"/>
          </a:xfrm>
          <a:prstGeom prst="triangle">
            <a:avLst/>
          </a:prstGeom>
          <a:solidFill>
            <a:srgbClr val="E6A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16E168E2-3256-43A5-9298-9E5A6AE8F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2847" y="954593"/>
            <a:ext cx="6086306" cy="3432215"/>
          </a:xfrm>
          <a:prstGeom prst="rect">
            <a:avLst/>
          </a:prstGeom>
          <a:solidFill>
            <a:schemeClr val="bg1"/>
          </a:solidFill>
          <a:ln w="19050">
            <a:solidFill>
              <a:srgbClr val="E6A53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tekst, školska ploča&#10;&#10;Opis je automatski generiran">
            <a:extLst>
              <a:ext uri="{FF2B5EF4-FFF2-40B4-BE49-F238E27FC236}">
                <a16:creationId xmlns:a16="http://schemas.microsoft.com/office/drawing/2014/main" id="{08482089-3F6C-4CAE-BB7F-B078DE474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06" r="16168" b="-1"/>
          <a:stretch/>
        </p:blipFill>
        <p:spPr>
          <a:xfrm>
            <a:off x="1720929" y="967758"/>
            <a:ext cx="8513069" cy="5747367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168601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3920DFA3-D32B-4F7D-852D-FF625561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Homework</a:t>
            </a:r>
            <a:r>
              <a:rPr lang="hr-HR" dirty="0"/>
              <a:t>: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7793E53B-D62C-42DD-94C3-D56AF80EDD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70485" y="1190625"/>
            <a:ext cx="2978707" cy="4438649"/>
          </a:xfrm>
        </p:spPr>
      </p:pic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8BBD85E3-3951-4722-960E-9C2D4127D5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75827" y="1190626"/>
            <a:ext cx="2957318" cy="4438650"/>
          </a:xfrm>
        </p:spPr>
      </p:pic>
    </p:spTree>
    <p:extLst>
      <p:ext uri="{BB962C8B-B14F-4D97-AF65-F5344CB8AC3E}">
        <p14:creationId xmlns:p14="http://schemas.microsoft.com/office/powerpoint/2010/main" val="2974113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DFF257A-042C-46B5-80D1-3E8CFD334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836BD6-A1CD-4253-813F-3EDA642A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3EE4AB3-C905-497E-988B-4D7394894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74DC5FF-D912-4C9F-811A-337208A3B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E04E6A71-624A-4806-A53E-87BC73A85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E1871C83-254F-49CD-8EA7-8CB7089B8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427141DF-5457-4673-B816-C6C5C72AE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C9A176E-C84F-4816-97D4-426B396FC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981B905A-332A-49BC-9456-7D0337D9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2EBD9769-DFB9-4970-91FF-137E685AF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21DCB916-2D3C-46BC-9A95-EFC166D96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189DAD37-FFF7-49FA-8FBB-D20A992D4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D148A64A-D598-4309-BCA9-F67ADE72C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38A95D77-7745-4551-BBD5-3515A074D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A2C20B7F-80D6-4D48-BB2A-9AEC85494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55589882-0BB8-42B0-B42F-32A75B19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53673B9F-5864-445E-82E7-0A8324FA8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16FF3B3D-59FE-4AE1-AA54-14A691D6B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901CA0F0-4962-4EC5-BA5B-3F0A967FC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3DD02E26-C2AD-4062-85BD-28D172C9E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D7B60BD4-07C1-461F-B38E-B39EBACA3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D81BB3F7-E4A5-4BD9-A70D-FDA6C912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B93A80B5-32BA-48BB-941A-4FC64AC62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9C057A66-6E97-4BA5-B4B3-2690ACE3C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22">
            <a:extLst>
              <a:ext uri="{FF2B5EF4-FFF2-40B4-BE49-F238E27FC236}">
                <a16:creationId xmlns:a16="http://schemas.microsoft.com/office/drawing/2014/main" id="{764884A8-16DD-467F-A648-70B32E20B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6681CD-6924-4550-926C-667FC2C6A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F3C0837F-63F0-413E-B040-D6A91F07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anchor="ctr">
            <a:normAutofit/>
          </a:bodyPr>
          <a:lstStyle/>
          <a:p>
            <a:endParaRPr lang="hr-HR" sz="36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CABBA29-09AE-D68C-9586-43C9A2EA5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042" y="2791113"/>
            <a:ext cx="5768442" cy="2683606"/>
          </a:xfrm>
        </p:spPr>
        <p:txBody>
          <a:bodyPr>
            <a:normAutofit/>
          </a:bodyPr>
          <a:lstStyle/>
          <a:p>
            <a:endParaRPr lang="en-US" sz="1600" dirty="0">
              <a:solidFill>
                <a:srgbClr val="FFFFFE"/>
              </a:solidFill>
            </a:endParaRPr>
          </a:p>
        </p:txBody>
      </p:sp>
      <p:pic>
        <p:nvPicPr>
          <p:cNvPr id="8" name="Rezervirano mjesto sadržaja 7" descr="Slika na kojoj se prikazuje tekst&#10;&#10;Opis je automatski generiran">
            <a:extLst>
              <a:ext uri="{FF2B5EF4-FFF2-40B4-BE49-F238E27FC236}">
                <a16:creationId xmlns:a16="http://schemas.microsoft.com/office/drawing/2014/main" id="{B2752F36-8311-4EBE-B55D-D9764E952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5812"/>
          <a:stretch/>
        </p:blipFill>
        <p:spPr>
          <a:xfrm>
            <a:off x="7134226" y="227"/>
            <a:ext cx="5057470" cy="6858000"/>
          </a:xfrm>
          <a:prstGeom prst="rect">
            <a:avLst/>
          </a:prstGeom>
        </p:spPr>
      </p:pic>
      <p:pic>
        <p:nvPicPr>
          <p:cNvPr id="2" name="Mrežni medijski sadržaji 1" title="We're Going to be Friends">
            <a:hlinkClick r:id="" action="ppaction://media"/>
            <a:extLst>
              <a:ext uri="{FF2B5EF4-FFF2-40B4-BE49-F238E27FC236}">
                <a16:creationId xmlns:a16="http://schemas.microsoft.com/office/drawing/2014/main" id="{716DA692-9689-4C81-B773-4B1A31391D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81125" y="1671551"/>
            <a:ext cx="4713289" cy="353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4AA421-8ECF-4581-B3E0-DFBDD7AD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Let’s</a:t>
            </a:r>
            <a:r>
              <a:rPr lang="hr-HR" dirty="0"/>
              <a:t> </a:t>
            </a:r>
            <a:r>
              <a:rPr lang="hr-HR" dirty="0" err="1"/>
              <a:t>sing</a:t>
            </a:r>
            <a:r>
              <a:rPr lang="hr-HR" dirty="0"/>
              <a:t> </a:t>
            </a:r>
            <a:r>
              <a:rPr lang="hr-HR" dirty="0" err="1"/>
              <a:t>along</a:t>
            </a:r>
            <a:r>
              <a:rPr lang="hr-HR" dirty="0"/>
              <a:t>:</a:t>
            </a:r>
          </a:p>
        </p:txBody>
      </p:sp>
      <p:pic>
        <p:nvPicPr>
          <p:cNvPr id="4" name="VID_20220406_161409">
            <a:hlinkClick r:id="" action="ppaction://media"/>
            <a:extLst>
              <a:ext uri="{FF2B5EF4-FFF2-40B4-BE49-F238E27FC236}">
                <a16:creationId xmlns:a16="http://schemas.microsoft.com/office/drawing/2014/main" id="{7C295EFD-960A-4C91-8B3E-0B3CBE291D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136362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Happy</a:t>
            </a:r>
            <a:r>
              <a:rPr lang="hr-HR" dirty="0"/>
              <a:t> </a:t>
            </a:r>
            <a:r>
              <a:rPr lang="hr-HR" dirty="0" err="1"/>
              <a:t>ladybugs</a:t>
            </a:r>
            <a:endParaRPr lang="af-ZA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8" y="803275"/>
            <a:ext cx="4679575" cy="5248275"/>
          </a:xfrm>
        </p:spPr>
      </p:pic>
    </p:spTree>
    <p:extLst>
      <p:ext uri="{BB962C8B-B14F-4D97-AF65-F5344CB8AC3E}">
        <p14:creationId xmlns:p14="http://schemas.microsoft.com/office/powerpoint/2010/main" val="3483219656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72</TotalTime>
  <Words>81</Words>
  <Application>Microsoft Office PowerPoint</Application>
  <PresentationFormat>Široki zaslon</PresentationFormat>
  <Paragraphs>13</Paragraphs>
  <Slides>12</Slides>
  <Notes>0</Notes>
  <HiddenSlides>0</HiddenSlides>
  <MMClips>3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Calibri Light</vt:lpstr>
      <vt:lpstr>Rockwell</vt:lpstr>
      <vt:lpstr>Wingdings</vt:lpstr>
      <vt:lpstr>Atlas</vt:lpstr>
      <vt:lpstr>SURADNJA MATIČNE ŠKOLE I ŠKOLE U BOLNICI – PRIMJER DOBRE PRAKSE</vt:lpstr>
      <vt:lpstr>Nastavni sat u 4.a, OŠ I.G.Kovačića</vt:lpstr>
      <vt:lpstr>What can I do with my friend?</vt:lpstr>
      <vt:lpstr> I can sing a song…</vt:lpstr>
      <vt:lpstr>A message to my new friend:</vt:lpstr>
      <vt:lpstr>Homework:</vt:lpstr>
      <vt:lpstr>PowerPoint prezentacija</vt:lpstr>
      <vt:lpstr>Let’s sing along:</vt:lpstr>
      <vt:lpstr>Happy ladybugs</vt:lpstr>
      <vt:lpstr>Homework is done!</vt:lpstr>
      <vt:lpstr>Messages from friends 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SURADNJA MATIČNE ŠKOLE I ŠKOLE U BOLNICI – PRIMJER DOBRE PRAKSE</dc:title>
  <dc:creator>Barbara Žuljević</dc:creator>
  <cp:lastModifiedBy>Barbara Žuljević</cp:lastModifiedBy>
  <cp:revision>3</cp:revision>
  <dcterms:created xsi:type="dcterms:W3CDTF">2022-04-07T09:38:12Z</dcterms:created>
  <dcterms:modified xsi:type="dcterms:W3CDTF">2022-04-26T13:36:02Z</dcterms:modified>
</cp:coreProperties>
</file>