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A4880-A211-45C5-9521-0866E153274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ADF39EB-CE96-43E8-B6F3-652B9166C4A3}">
      <dgm:prSet phldrT="[Tekst]"/>
      <dgm:spPr/>
      <dgm:t>
        <a:bodyPr/>
        <a:lstStyle/>
        <a:p>
          <a:r>
            <a:rPr lang="hr-HR" dirty="0"/>
            <a:t>Mjesto prijateljstvu u ljudskom životu zaokupljalo je književnike, mislioce, filozofe…</a:t>
          </a:r>
        </a:p>
      </dgm:t>
    </dgm:pt>
    <dgm:pt modelId="{07550A51-7F46-46DD-BBF7-EB2EABBAF14B}" type="parTrans" cxnId="{823F4A4B-8172-4873-ABF8-9F108719CBEA}">
      <dgm:prSet/>
      <dgm:spPr/>
      <dgm:t>
        <a:bodyPr/>
        <a:lstStyle/>
        <a:p>
          <a:endParaRPr lang="hr-HR"/>
        </a:p>
      </dgm:t>
    </dgm:pt>
    <dgm:pt modelId="{0A82DB50-9940-453A-B197-FBECF0F3CE0B}" type="sibTrans" cxnId="{823F4A4B-8172-4873-ABF8-9F108719CBEA}">
      <dgm:prSet/>
      <dgm:spPr/>
      <dgm:t>
        <a:bodyPr/>
        <a:lstStyle/>
        <a:p>
          <a:endParaRPr lang="hr-HR"/>
        </a:p>
      </dgm:t>
    </dgm:pt>
    <dgm:pt modelId="{21230776-F7F5-4B97-AB7B-F3720A36268D}">
      <dgm:prSet phldrT="[Tekst]"/>
      <dgm:spPr/>
      <dgm:t>
        <a:bodyPr/>
        <a:lstStyle/>
        <a:p>
          <a:r>
            <a:rPr lang="hr-HR" dirty="0"/>
            <a:t>„Ne hodaj ispred mene, možda te neću slijediti.” Ne hodaj iza mene, možda te neću voditi. Hodaj pokraj mene i samo budi moj prijatelj.”</a:t>
          </a:r>
        </a:p>
        <a:p>
          <a:r>
            <a:rPr lang="hr-HR" dirty="0"/>
            <a:t>A. Camus</a:t>
          </a:r>
        </a:p>
      </dgm:t>
    </dgm:pt>
    <dgm:pt modelId="{991F7E74-2076-4166-9DCA-AE47B5600F34}" type="parTrans" cxnId="{B4420BAE-258C-4191-8D3A-804FA40E6251}">
      <dgm:prSet/>
      <dgm:spPr/>
      <dgm:t>
        <a:bodyPr/>
        <a:lstStyle/>
        <a:p>
          <a:endParaRPr lang="hr-HR"/>
        </a:p>
      </dgm:t>
    </dgm:pt>
    <dgm:pt modelId="{C79FE64B-2734-4011-8799-F75C32A58659}" type="sibTrans" cxnId="{B4420BAE-258C-4191-8D3A-804FA40E6251}">
      <dgm:prSet/>
      <dgm:spPr/>
      <dgm:t>
        <a:bodyPr/>
        <a:lstStyle/>
        <a:p>
          <a:endParaRPr lang="hr-HR"/>
        </a:p>
      </dgm:t>
    </dgm:pt>
    <dgm:pt modelId="{D7E01F69-0D68-44D0-92BD-441C321DFB48}">
      <dgm:prSet phldrT="[Tekst]"/>
      <dgm:spPr/>
      <dgm:t>
        <a:bodyPr/>
        <a:lstStyle/>
        <a:p>
          <a:r>
            <a:rPr lang="hr-HR" dirty="0"/>
            <a:t>„Na svijetu je najteže objasniti prijateljstvo. To nije nešto što se uči u školi. No, ako niste naučili smisao prijateljstva, stvarno niste naučili ništa.”</a:t>
          </a:r>
        </a:p>
        <a:p>
          <a:r>
            <a:rPr lang="hr-HR" dirty="0"/>
            <a:t>Muhamed Ali</a:t>
          </a:r>
        </a:p>
      </dgm:t>
    </dgm:pt>
    <dgm:pt modelId="{AACAFDDC-D235-4FD2-B070-FD688CA5ED28}" type="parTrans" cxnId="{4068A3B5-6511-41AA-AFE9-A61807EB29AE}">
      <dgm:prSet/>
      <dgm:spPr/>
      <dgm:t>
        <a:bodyPr/>
        <a:lstStyle/>
        <a:p>
          <a:endParaRPr lang="hr-HR"/>
        </a:p>
      </dgm:t>
    </dgm:pt>
    <dgm:pt modelId="{D0097C3A-BB0D-42D8-A230-BB1EE40699F0}" type="sibTrans" cxnId="{4068A3B5-6511-41AA-AFE9-A61807EB29AE}">
      <dgm:prSet/>
      <dgm:spPr/>
      <dgm:t>
        <a:bodyPr/>
        <a:lstStyle/>
        <a:p>
          <a:endParaRPr lang="hr-HR"/>
        </a:p>
      </dgm:t>
    </dgm:pt>
    <dgm:pt modelId="{B26A9BCC-CC7B-4D39-BC9D-69CD74291C1C}">
      <dgm:prSet phldrT="[Tekst]"/>
      <dgm:spPr/>
      <dgm:t>
        <a:bodyPr/>
        <a:lstStyle/>
        <a:p>
          <a:r>
            <a:rPr lang="hr-HR" dirty="0"/>
            <a:t>„Prijatelj je onaj koji te poznaje kakav stvarno jesi, shvaća što si prošao, prihvaća što si postao i dalje ti dopušta da rasteš.”</a:t>
          </a:r>
        </a:p>
        <a:p>
          <a:r>
            <a:rPr lang="hr-HR" dirty="0"/>
            <a:t>W. Shakespeare</a:t>
          </a:r>
        </a:p>
      </dgm:t>
    </dgm:pt>
    <dgm:pt modelId="{9FB2BED9-7A95-4335-9CB2-F8F189555204}" type="parTrans" cxnId="{30B0A9BD-1CD9-4745-9353-6A652633EFB2}">
      <dgm:prSet/>
      <dgm:spPr/>
      <dgm:t>
        <a:bodyPr/>
        <a:lstStyle/>
        <a:p>
          <a:endParaRPr lang="hr-HR"/>
        </a:p>
      </dgm:t>
    </dgm:pt>
    <dgm:pt modelId="{A67436E5-87D3-4954-9729-F7C06F5EF633}" type="sibTrans" cxnId="{30B0A9BD-1CD9-4745-9353-6A652633EFB2}">
      <dgm:prSet/>
      <dgm:spPr/>
      <dgm:t>
        <a:bodyPr/>
        <a:lstStyle/>
        <a:p>
          <a:endParaRPr lang="hr-HR"/>
        </a:p>
      </dgm:t>
    </dgm:pt>
    <dgm:pt modelId="{CD32A103-415D-4E35-A7D4-E1361BBE589B}">
      <dgm:prSet phldrT="[Tekst]"/>
      <dgm:spPr/>
      <dgm:t>
        <a:bodyPr/>
        <a:lstStyle/>
        <a:p>
          <a:r>
            <a:rPr lang="hr-HR" dirty="0"/>
            <a:t>„Prijateljstvo je jedna duša, dva tijela.”</a:t>
          </a:r>
        </a:p>
        <a:p>
          <a:r>
            <a:rPr lang="hr-HR" dirty="0"/>
            <a:t>Aristotel</a:t>
          </a:r>
        </a:p>
      </dgm:t>
    </dgm:pt>
    <dgm:pt modelId="{8BADAA7B-6B51-4A2C-B12A-31CC246A06D7}" type="parTrans" cxnId="{8ADD37EA-B2C6-4184-9E70-C146FAAB685C}">
      <dgm:prSet/>
      <dgm:spPr/>
      <dgm:t>
        <a:bodyPr/>
        <a:lstStyle/>
        <a:p>
          <a:endParaRPr lang="hr-HR"/>
        </a:p>
      </dgm:t>
    </dgm:pt>
    <dgm:pt modelId="{93ECA25E-1A93-4C41-B3BE-E2C27C341AD4}" type="sibTrans" cxnId="{8ADD37EA-B2C6-4184-9E70-C146FAAB685C}">
      <dgm:prSet/>
      <dgm:spPr/>
      <dgm:t>
        <a:bodyPr/>
        <a:lstStyle/>
        <a:p>
          <a:endParaRPr lang="hr-HR"/>
        </a:p>
      </dgm:t>
    </dgm:pt>
    <dgm:pt modelId="{96FA8431-C4E2-49AE-B672-61DDAEB9BE92}" type="pres">
      <dgm:prSet presAssocID="{2A6A4880-A211-45C5-9521-0866E1532745}" presName="cycle" presStyleCnt="0">
        <dgm:presLayoutVars>
          <dgm:dir/>
          <dgm:resizeHandles val="exact"/>
        </dgm:presLayoutVars>
      </dgm:prSet>
      <dgm:spPr/>
    </dgm:pt>
    <dgm:pt modelId="{48E81F57-0F1D-4DD4-B801-CED2CCD4ADEA}" type="pres">
      <dgm:prSet presAssocID="{9ADF39EB-CE96-43E8-B6F3-652B9166C4A3}" presName="node" presStyleLbl="node1" presStyleIdx="0" presStyleCnt="5" custScaleX="226443" custScaleY="178852" custRadScaleRad="26127" custRadScaleInc="-91964">
        <dgm:presLayoutVars>
          <dgm:bulletEnabled val="1"/>
        </dgm:presLayoutVars>
      </dgm:prSet>
      <dgm:spPr/>
    </dgm:pt>
    <dgm:pt modelId="{E674F1B6-8923-4503-BFEB-5BD9EFD52FB6}" type="pres">
      <dgm:prSet presAssocID="{0A82DB50-9940-453A-B197-FBECF0F3CE0B}" presName="sibTrans" presStyleLbl="sibTrans2D1" presStyleIdx="0" presStyleCnt="5"/>
      <dgm:spPr/>
    </dgm:pt>
    <dgm:pt modelId="{F6563AD6-2F00-4F8B-BE03-F02EBBDB4C6E}" type="pres">
      <dgm:prSet presAssocID="{0A82DB50-9940-453A-B197-FBECF0F3CE0B}" presName="connectorText" presStyleLbl="sibTrans2D1" presStyleIdx="0" presStyleCnt="5"/>
      <dgm:spPr/>
    </dgm:pt>
    <dgm:pt modelId="{814CC3AA-B896-4F63-83CE-D478CD2F2310}" type="pres">
      <dgm:prSet presAssocID="{21230776-F7F5-4B97-AB7B-F3720A36268D}" presName="node" presStyleLbl="node1" presStyleIdx="1" presStyleCnt="5" custScaleX="157442" custScaleY="128968" custRadScaleRad="235304" custRadScaleInc="-16131">
        <dgm:presLayoutVars>
          <dgm:bulletEnabled val="1"/>
        </dgm:presLayoutVars>
      </dgm:prSet>
      <dgm:spPr/>
    </dgm:pt>
    <dgm:pt modelId="{B1734C11-2BC6-42C1-AC5F-A7E87E6778C2}" type="pres">
      <dgm:prSet presAssocID="{C79FE64B-2734-4011-8799-F75C32A58659}" presName="sibTrans" presStyleLbl="sibTrans2D1" presStyleIdx="1" presStyleCnt="5"/>
      <dgm:spPr/>
    </dgm:pt>
    <dgm:pt modelId="{E7D933DB-4F7A-4629-8089-3940AB2EC886}" type="pres">
      <dgm:prSet presAssocID="{C79FE64B-2734-4011-8799-F75C32A58659}" presName="connectorText" presStyleLbl="sibTrans2D1" presStyleIdx="1" presStyleCnt="5"/>
      <dgm:spPr/>
    </dgm:pt>
    <dgm:pt modelId="{88DDBF5B-6848-4EFF-893C-BF4C322E9188}" type="pres">
      <dgm:prSet presAssocID="{D7E01F69-0D68-44D0-92BD-441C321DFB48}" presName="node" presStyleLbl="node1" presStyleIdx="2" presStyleCnt="5" custScaleX="193359" custScaleY="133125" custRadScaleRad="188796" custRadScaleInc="-110523">
        <dgm:presLayoutVars>
          <dgm:bulletEnabled val="1"/>
        </dgm:presLayoutVars>
      </dgm:prSet>
      <dgm:spPr/>
    </dgm:pt>
    <dgm:pt modelId="{20E370D4-28E8-4E2D-B1E2-04858D2215B0}" type="pres">
      <dgm:prSet presAssocID="{D0097C3A-BB0D-42D8-A230-BB1EE40699F0}" presName="sibTrans" presStyleLbl="sibTrans2D1" presStyleIdx="2" presStyleCnt="5" custLinFactY="13719" custLinFactNeighborX="490" custLinFactNeighborY="100000"/>
      <dgm:spPr/>
    </dgm:pt>
    <dgm:pt modelId="{F575C359-8BE7-46D8-9A68-9A3C6C05891B}" type="pres">
      <dgm:prSet presAssocID="{D0097C3A-BB0D-42D8-A230-BB1EE40699F0}" presName="connectorText" presStyleLbl="sibTrans2D1" presStyleIdx="2" presStyleCnt="5"/>
      <dgm:spPr/>
    </dgm:pt>
    <dgm:pt modelId="{E3B8C040-7239-4E7C-B4EC-60705D903C74}" type="pres">
      <dgm:prSet presAssocID="{B26A9BCC-CC7B-4D39-BC9D-69CD74291C1C}" presName="node" presStyleLbl="node1" presStyleIdx="3" presStyleCnt="5" custScaleX="171107" custScaleY="115208" custRadScaleRad="224534" custRadScaleInc="121789">
        <dgm:presLayoutVars>
          <dgm:bulletEnabled val="1"/>
        </dgm:presLayoutVars>
      </dgm:prSet>
      <dgm:spPr/>
    </dgm:pt>
    <dgm:pt modelId="{0C7A639A-05D9-43C0-89C3-223471BF6DB3}" type="pres">
      <dgm:prSet presAssocID="{A67436E5-87D3-4954-9729-F7C06F5EF633}" presName="sibTrans" presStyleLbl="sibTrans2D1" presStyleIdx="3" presStyleCnt="5"/>
      <dgm:spPr/>
    </dgm:pt>
    <dgm:pt modelId="{225C5178-B837-48C1-8BD5-C340F6EDEED0}" type="pres">
      <dgm:prSet presAssocID="{A67436E5-87D3-4954-9729-F7C06F5EF633}" presName="connectorText" presStyleLbl="sibTrans2D1" presStyleIdx="3" presStyleCnt="5"/>
      <dgm:spPr/>
    </dgm:pt>
    <dgm:pt modelId="{F010DA64-5050-4B08-851E-70F936704DDA}" type="pres">
      <dgm:prSet presAssocID="{CD32A103-415D-4E35-A7D4-E1361BBE589B}" presName="node" presStyleLbl="node1" presStyleIdx="4" presStyleCnt="5" custScaleX="157405" custScaleY="114930" custRadScaleRad="234244" custRadScaleInc="9088">
        <dgm:presLayoutVars>
          <dgm:bulletEnabled val="1"/>
        </dgm:presLayoutVars>
      </dgm:prSet>
      <dgm:spPr/>
    </dgm:pt>
    <dgm:pt modelId="{CB2293AE-E6CA-4B89-8D7B-9028D1D7B2F3}" type="pres">
      <dgm:prSet presAssocID="{93ECA25E-1A93-4C41-B3BE-E2C27C341AD4}" presName="sibTrans" presStyleLbl="sibTrans2D1" presStyleIdx="4" presStyleCnt="5"/>
      <dgm:spPr/>
    </dgm:pt>
    <dgm:pt modelId="{2A4FC5EB-B53D-41A5-B1A9-ABC7E756A651}" type="pres">
      <dgm:prSet presAssocID="{93ECA25E-1A93-4C41-B3BE-E2C27C341AD4}" presName="connectorText" presStyleLbl="sibTrans2D1" presStyleIdx="4" presStyleCnt="5"/>
      <dgm:spPr/>
    </dgm:pt>
  </dgm:ptLst>
  <dgm:cxnLst>
    <dgm:cxn modelId="{DA485D0F-51FD-4F6F-A853-FE623875B47D}" type="presOf" srcId="{C79FE64B-2734-4011-8799-F75C32A58659}" destId="{B1734C11-2BC6-42C1-AC5F-A7E87E6778C2}" srcOrd="0" destOrd="0" presId="urn:microsoft.com/office/officeart/2005/8/layout/cycle2"/>
    <dgm:cxn modelId="{06B7A412-2A20-40E7-B360-850A95A232CC}" type="presOf" srcId="{93ECA25E-1A93-4C41-B3BE-E2C27C341AD4}" destId="{2A4FC5EB-B53D-41A5-B1A9-ABC7E756A651}" srcOrd="1" destOrd="0" presId="urn:microsoft.com/office/officeart/2005/8/layout/cycle2"/>
    <dgm:cxn modelId="{BCBB2013-2D8D-411E-8C02-B881E7B0C585}" type="presOf" srcId="{21230776-F7F5-4B97-AB7B-F3720A36268D}" destId="{814CC3AA-B896-4F63-83CE-D478CD2F2310}" srcOrd="0" destOrd="0" presId="urn:microsoft.com/office/officeart/2005/8/layout/cycle2"/>
    <dgm:cxn modelId="{E61E0225-4D7F-4568-8B93-6B9D29704338}" type="presOf" srcId="{A67436E5-87D3-4954-9729-F7C06F5EF633}" destId="{0C7A639A-05D9-43C0-89C3-223471BF6DB3}" srcOrd="0" destOrd="0" presId="urn:microsoft.com/office/officeart/2005/8/layout/cycle2"/>
    <dgm:cxn modelId="{06A81C25-B580-43BD-AD64-1A1F52C26837}" type="presOf" srcId="{0A82DB50-9940-453A-B197-FBECF0F3CE0B}" destId="{E674F1B6-8923-4503-BFEB-5BD9EFD52FB6}" srcOrd="0" destOrd="0" presId="urn:microsoft.com/office/officeart/2005/8/layout/cycle2"/>
    <dgm:cxn modelId="{6C74762E-B608-41A8-BA1F-4F6E251D725D}" type="presOf" srcId="{B26A9BCC-CC7B-4D39-BC9D-69CD74291C1C}" destId="{E3B8C040-7239-4E7C-B4EC-60705D903C74}" srcOrd="0" destOrd="0" presId="urn:microsoft.com/office/officeart/2005/8/layout/cycle2"/>
    <dgm:cxn modelId="{23D02249-CE2F-4A0A-8DA1-D8F6F72EA1D8}" type="presOf" srcId="{A67436E5-87D3-4954-9729-F7C06F5EF633}" destId="{225C5178-B837-48C1-8BD5-C340F6EDEED0}" srcOrd="1" destOrd="0" presId="urn:microsoft.com/office/officeart/2005/8/layout/cycle2"/>
    <dgm:cxn modelId="{823F4A4B-8172-4873-ABF8-9F108719CBEA}" srcId="{2A6A4880-A211-45C5-9521-0866E1532745}" destId="{9ADF39EB-CE96-43E8-B6F3-652B9166C4A3}" srcOrd="0" destOrd="0" parTransId="{07550A51-7F46-46DD-BBF7-EB2EABBAF14B}" sibTransId="{0A82DB50-9940-453A-B197-FBECF0F3CE0B}"/>
    <dgm:cxn modelId="{5158DC50-98C9-423E-991D-5093DF594779}" type="presOf" srcId="{D0097C3A-BB0D-42D8-A230-BB1EE40699F0}" destId="{F575C359-8BE7-46D8-9A68-9A3C6C05891B}" srcOrd="1" destOrd="0" presId="urn:microsoft.com/office/officeart/2005/8/layout/cycle2"/>
    <dgm:cxn modelId="{3AADD178-3DE3-46EF-BB80-1E18F5D2F65D}" type="presOf" srcId="{2A6A4880-A211-45C5-9521-0866E1532745}" destId="{96FA8431-C4E2-49AE-B672-61DDAEB9BE92}" srcOrd="0" destOrd="0" presId="urn:microsoft.com/office/officeart/2005/8/layout/cycle2"/>
    <dgm:cxn modelId="{E9CC3184-8641-46DE-A070-025C19ED096D}" type="presOf" srcId="{D7E01F69-0D68-44D0-92BD-441C321DFB48}" destId="{88DDBF5B-6848-4EFF-893C-BF4C322E9188}" srcOrd="0" destOrd="0" presId="urn:microsoft.com/office/officeart/2005/8/layout/cycle2"/>
    <dgm:cxn modelId="{107A3B89-9F29-49F1-B29A-1B1E3DF730C8}" type="presOf" srcId="{D0097C3A-BB0D-42D8-A230-BB1EE40699F0}" destId="{20E370D4-28E8-4E2D-B1E2-04858D2215B0}" srcOrd="0" destOrd="0" presId="urn:microsoft.com/office/officeart/2005/8/layout/cycle2"/>
    <dgm:cxn modelId="{93FC10A9-865B-40E6-9F52-301EC9ADB6C1}" type="presOf" srcId="{9ADF39EB-CE96-43E8-B6F3-652B9166C4A3}" destId="{48E81F57-0F1D-4DD4-B801-CED2CCD4ADEA}" srcOrd="0" destOrd="0" presId="urn:microsoft.com/office/officeart/2005/8/layout/cycle2"/>
    <dgm:cxn modelId="{B4420BAE-258C-4191-8D3A-804FA40E6251}" srcId="{2A6A4880-A211-45C5-9521-0866E1532745}" destId="{21230776-F7F5-4B97-AB7B-F3720A36268D}" srcOrd="1" destOrd="0" parTransId="{991F7E74-2076-4166-9DCA-AE47B5600F34}" sibTransId="{C79FE64B-2734-4011-8799-F75C32A58659}"/>
    <dgm:cxn modelId="{4068A3B5-6511-41AA-AFE9-A61807EB29AE}" srcId="{2A6A4880-A211-45C5-9521-0866E1532745}" destId="{D7E01F69-0D68-44D0-92BD-441C321DFB48}" srcOrd="2" destOrd="0" parTransId="{AACAFDDC-D235-4FD2-B070-FD688CA5ED28}" sibTransId="{D0097C3A-BB0D-42D8-A230-BB1EE40699F0}"/>
    <dgm:cxn modelId="{30B0A9BD-1CD9-4745-9353-6A652633EFB2}" srcId="{2A6A4880-A211-45C5-9521-0866E1532745}" destId="{B26A9BCC-CC7B-4D39-BC9D-69CD74291C1C}" srcOrd="3" destOrd="0" parTransId="{9FB2BED9-7A95-4335-9CB2-F8F189555204}" sibTransId="{A67436E5-87D3-4954-9729-F7C06F5EF633}"/>
    <dgm:cxn modelId="{6D50CCBD-D20B-4E8B-81F6-E5086E6C526C}" type="presOf" srcId="{C79FE64B-2734-4011-8799-F75C32A58659}" destId="{E7D933DB-4F7A-4629-8089-3940AB2EC886}" srcOrd="1" destOrd="0" presId="urn:microsoft.com/office/officeart/2005/8/layout/cycle2"/>
    <dgm:cxn modelId="{C2CBE9DE-4F81-41A4-AE26-5B930C7A328B}" type="presOf" srcId="{0A82DB50-9940-453A-B197-FBECF0F3CE0B}" destId="{F6563AD6-2F00-4F8B-BE03-F02EBBDB4C6E}" srcOrd="1" destOrd="0" presId="urn:microsoft.com/office/officeart/2005/8/layout/cycle2"/>
    <dgm:cxn modelId="{8ADD37EA-B2C6-4184-9E70-C146FAAB685C}" srcId="{2A6A4880-A211-45C5-9521-0866E1532745}" destId="{CD32A103-415D-4E35-A7D4-E1361BBE589B}" srcOrd="4" destOrd="0" parTransId="{8BADAA7B-6B51-4A2C-B12A-31CC246A06D7}" sibTransId="{93ECA25E-1A93-4C41-B3BE-E2C27C341AD4}"/>
    <dgm:cxn modelId="{0EF61BED-23ED-4FE4-94E3-14902740AE07}" type="presOf" srcId="{93ECA25E-1A93-4C41-B3BE-E2C27C341AD4}" destId="{CB2293AE-E6CA-4B89-8D7B-9028D1D7B2F3}" srcOrd="0" destOrd="0" presId="urn:microsoft.com/office/officeart/2005/8/layout/cycle2"/>
    <dgm:cxn modelId="{D58091F8-5529-4E1F-B9A6-BA0FF53294A1}" type="presOf" srcId="{CD32A103-415D-4E35-A7D4-E1361BBE589B}" destId="{F010DA64-5050-4B08-851E-70F936704DDA}" srcOrd="0" destOrd="0" presId="urn:microsoft.com/office/officeart/2005/8/layout/cycle2"/>
    <dgm:cxn modelId="{7C95DD9B-23A1-4861-BA03-D68DBDBEE112}" type="presParOf" srcId="{96FA8431-C4E2-49AE-B672-61DDAEB9BE92}" destId="{48E81F57-0F1D-4DD4-B801-CED2CCD4ADEA}" srcOrd="0" destOrd="0" presId="urn:microsoft.com/office/officeart/2005/8/layout/cycle2"/>
    <dgm:cxn modelId="{9CCFAC7B-0875-43F5-9FC5-968E6D2BC121}" type="presParOf" srcId="{96FA8431-C4E2-49AE-B672-61DDAEB9BE92}" destId="{E674F1B6-8923-4503-BFEB-5BD9EFD52FB6}" srcOrd="1" destOrd="0" presId="urn:microsoft.com/office/officeart/2005/8/layout/cycle2"/>
    <dgm:cxn modelId="{377A250C-4EEC-4F4D-95EF-7E30BE82277C}" type="presParOf" srcId="{E674F1B6-8923-4503-BFEB-5BD9EFD52FB6}" destId="{F6563AD6-2F00-4F8B-BE03-F02EBBDB4C6E}" srcOrd="0" destOrd="0" presId="urn:microsoft.com/office/officeart/2005/8/layout/cycle2"/>
    <dgm:cxn modelId="{3357C32D-45F3-48CC-B002-A7AFDB66ED12}" type="presParOf" srcId="{96FA8431-C4E2-49AE-B672-61DDAEB9BE92}" destId="{814CC3AA-B896-4F63-83CE-D478CD2F2310}" srcOrd="2" destOrd="0" presId="urn:microsoft.com/office/officeart/2005/8/layout/cycle2"/>
    <dgm:cxn modelId="{AF8D1E61-9162-4862-BB28-CA392212504F}" type="presParOf" srcId="{96FA8431-C4E2-49AE-B672-61DDAEB9BE92}" destId="{B1734C11-2BC6-42C1-AC5F-A7E87E6778C2}" srcOrd="3" destOrd="0" presId="urn:microsoft.com/office/officeart/2005/8/layout/cycle2"/>
    <dgm:cxn modelId="{CA3637F4-F677-46B3-986B-7AC4C73FB649}" type="presParOf" srcId="{B1734C11-2BC6-42C1-AC5F-A7E87E6778C2}" destId="{E7D933DB-4F7A-4629-8089-3940AB2EC886}" srcOrd="0" destOrd="0" presId="urn:microsoft.com/office/officeart/2005/8/layout/cycle2"/>
    <dgm:cxn modelId="{CC1C5647-6B03-49CA-A95C-6B527BF2891E}" type="presParOf" srcId="{96FA8431-C4E2-49AE-B672-61DDAEB9BE92}" destId="{88DDBF5B-6848-4EFF-893C-BF4C322E9188}" srcOrd="4" destOrd="0" presId="urn:microsoft.com/office/officeart/2005/8/layout/cycle2"/>
    <dgm:cxn modelId="{8AF1B6E2-2E4D-494B-AAE3-35176F4C47D4}" type="presParOf" srcId="{96FA8431-C4E2-49AE-B672-61DDAEB9BE92}" destId="{20E370D4-28E8-4E2D-B1E2-04858D2215B0}" srcOrd="5" destOrd="0" presId="urn:microsoft.com/office/officeart/2005/8/layout/cycle2"/>
    <dgm:cxn modelId="{16C7DE67-AA35-4E89-B183-65A6DDF20196}" type="presParOf" srcId="{20E370D4-28E8-4E2D-B1E2-04858D2215B0}" destId="{F575C359-8BE7-46D8-9A68-9A3C6C05891B}" srcOrd="0" destOrd="0" presId="urn:microsoft.com/office/officeart/2005/8/layout/cycle2"/>
    <dgm:cxn modelId="{89A838E3-569F-4278-97D4-CBE8F70DA4A8}" type="presParOf" srcId="{96FA8431-C4E2-49AE-B672-61DDAEB9BE92}" destId="{E3B8C040-7239-4E7C-B4EC-60705D903C74}" srcOrd="6" destOrd="0" presId="urn:microsoft.com/office/officeart/2005/8/layout/cycle2"/>
    <dgm:cxn modelId="{83965BC8-9A81-4E7F-9110-254D0CBE0546}" type="presParOf" srcId="{96FA8431-C4E2-49AE-B672-61DDAEB9BE92}" destId="{0C7A639A-05D9-43C0-89C3-223471BF6DB3}" srcOrd="7" destOrd="0" presId="urn:microsoft.com/office/officeart/2005/8/layout/cycle2"/>
    <dgm:cxn modelId="{794A2BFD-7F21-440F-AE23-16A47903990D}" type="presParOf" srcId="{0C7A639A-05D9-43C0-89C3-223471BF6DB3}" destId="{225C5178-B837-48C1-8BD5-C340F6EDEED0}" srcOrd="0" destOrd="0" presId="urn:microsoft.com/office/officeart/2005/8/layout/cycle2"/>
    <dgm:cxn modelId="{F10CBEBB-50DC-43BD-98F3-9D21244BB2C0}" type="presParOf" srcId="{96FA8431-C4E2-49AE-B672-61DDAEB9BE92}" destId="{F010DA64-5050-4B08-851E-70F936704DDA}" srcOrd="8" destOrd="0" presId="urn:microsoft.com/office/officeart/2005/8/layout/cycle2"/>
    <dgm:cxn modelId="{C4136BAB-711E-43A0-A9CA-D0AC62CBEA04}" type="presParOf" srcId="{96FA8431-C4E2-49AE-B672-61DDAEB9BE92}" destId="{CB2293AE-E6CA-4B89-8D7B-9028D1D7B2F3}" srcOrd="9" destOrd="0" presId="urn:microsoft.com/office/officeart/2005/8/layout/cycle2"/>
    <dgm:cxn modelId="{03A19B0E-AB76-4DD7-B987-7A11EB3A5ED3}" type="presParOf" srcId="{CB2293AE-E6CA-4B89-8D7B-9028D1D7B2F3}" destId="{2A4FC5EB-B53D-41A5-B1A9-ABC7E756A6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81F57-0F1D-4DD4-B801-CED2CCD4ADEA}">
      <dsp:nvSpPr>
        <dsp:cNvPr id="0" name=""/>
        <dsp:cNvSpPr/>
      </dsp:nvSpPr>
      <dsp:spPr>
        <a:xfrm>
          <a:off x="3289177" y="951416"/>
          <a:ext cx="2997206" cy="2367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Mjesto prijateljstvu u ljudskom životu zaokupljalo je književnike, mislioce, filozofe…</a:t>
          </a:r>
        </a:p>
      </dsp:txBody>
      <dsp:txXfrm>
        <a:off x="3728108" y="1298098"/>
        <a:ext cx="2119344" cy="1673926"/>
      </dsp:txXfrm>
    </dsp:sp>
    <dsp:sp modelId="{E674F1B6-8923-4503-BFEB-5BD9EFD52FB6}">
      <dsp:nvSpPr>
        <dsp:cNvPr id="0" name=""/>
        <dsp:cNvSpPr/>
      </dsp:nvSpPr>
      <dsp:spPr>
        <a:xfrm rot="20540204">
          <a:off x="6492219" y="1234308"/>
          <a:ext cx="845654" cy="446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/>
        </a:p>
      </dsp:txBody>
      <dsp:txXfrm>
        <a:off x="6495378" y="1343982"/>
        <a:ext cx="711640" cy="268029"/>
      </dsp:txXfrm>
    </dsp:sp>
    <dsp:sp modelId="{814CC3AA-B896-4F63-83CE-D478CD2F2310}">
      <dsp:nvSpPr>
        <dsp:cNvPr id="0" name=""/>
        <dsp:cNvSpPr/>
      </dsp:nvSpPr>
      <dsp:spPr>
        <a:xfrm>
          <a:off x="7627229" y="45577"/>
          <a:ext cx="2083906" cy="170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„Ne hodaj ispred mene, možda te neću slijediti.” Ne hodaj iza mene, možda te neću voditi. Hodaj pokraj mene i samo budi moj prijatelj.”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A. Camus</a:t>
          </a:r>
        </a:p>
      </dsp:txBody>
      <dsp:txXfrm>
        <a:off x="7932410" y="295565"/>
        <a:ext cx="1473544" cy="1207048"/>
      </dsp:txXfrm>
    </dsp:sp>
    <dsp:sp modelId="{B1734C11-2BC6-42C1-AC5F-A7E87E6778C2}">
      <dsp:nvSpPr>
        <dsp:cNvPr id="0" name=""/>
        <dsp:cNvSpPr/>
      </dsp:nvSpPr>
      <dsp:spPr>
        <a:xfrm rot="6171556">
          <a:off x="8217372" y="1844711"/>
          <a:ext cx="369906" cy="446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/>
        </a:p>
      </dsp:txBody>
      <dsp:txXfrm rot="10800000">
        <a:off x="8285207" y="1879960"/>
        <a:ext cx="258934" cy="268029"/>
      </dsp:txXfrm>
    </dsp:sp>
    <dsp:sp modelId="{88DDBF5B-6848-4EFF-893C-BF4C322E9188}">
      <dsp:nvSpPr>
        <dsp:cNvPr id="0" name=""/>
        <dsp:cNvSpPr/>
      </dsp:nvSpPr>
      <dsp:spPr>
        <a:xfrm>
          <a:off x="6843994" y="2407807"/>
          <a:ext cx="2559305" cy="1762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„Na svijetu je najteže objasniti prijateljstvo. To nije nešto što se uči u školi. No, ako niste naučili smisao prijateljstva, stvarno niste naučili ništa.”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Muhamed Ali</a:t>
          </a:r>
        </a:p>
      </dsp:txBody>
      <dsp:txXfrm>
        <a:off x="7218796" y="2665853"/>
        <a:ext cx="1809701" cy="1245954"/>
      </dsp:txXfrm>
    </dsp:sp>
    <dsp:sp modelId="{20E370D4-28E8-4E2D-B1E2-04858D2215B0}">
      <dsp:nvSpPr>
        <dsp:cNvPr id="0" name=""/>
        <dsp:cNvSpPr/>
      </dsp:nvSpPr>
      <dsp:spPr>
        <a:xfrm rot="10857502">
          <a:off x="3540452" y="3516210"/>
          <a:ext cx="2343094" cy="446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/>
        </a:p>
      </dsp:txBody>
      <dsp:txXfrm rot="10800000">
        <a:off x="3674457" y="3606674"/>
        <a:ext cx="2209080" cy="268029"/>
      </dsp:txXfrm>
    </dsp:sp>
    <dsp:sp modelId="{E3B8C040-7239-4E7C-B4EC-60705D903C74}">
      <dsp:nvSpPr>
        <dsp:cNvPr id="0" name=""/>
        <dsp:cNvSpPr/>
      </dsp:nvSpPr>
      <dsp:spPr>
        <a:xfrm>
          <a:off x="159628" y="2412100"/>
          <a:ext cx="2264777" cy="1524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„Prijatelj je onaj koji te poznaje kakav stvarno jesi, shvaća što si prošao, prihvaća što si postao i dalje ti dopušta da rasteš.”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W. Shakespeare</a:t>
          </a:r>
        </a:p>
      </dsp:txBody>
      <dsp:txXfrm>
        <a:off x="491297" y="2635416"/>
        <a:ext cx="1601439" cy="1078264"/>
      </dsp:txXfrm>
    </dsp:sp>
    <dsp:sp modelId="{0C7A639A-05D9-43C0-89C3-223471BF6DB3}">
      <dsp:nvSpPr>
        <dsp:cNvPr id="0" name=""/>
        <dsp:cNvSpPr/>
      </dsp:nvSpPr>
      <dsp:spPr>
        <a:xfrm rot="16275347">
          <a:off x="1160273" y="1905839"/>
          <a:ext cx="309317" cy="446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/>
        </a:p>
      </dsp:txBody>
      <dsp:txXfrm>
        <a:off x="1205654" y="2041568"/>
        <a:ext cx="216522" cy="268029"/>
      </dsp:txXfrm>
    </dsp:sp>
    <dsp:sp modelId="{F010DA64-5050-4B08-851E-70F936704DDA}">
      <dsp:nvSpPr>
        <dsp:cNvPr id="0" name=""/>
        <dsp:cNvSpPr/>
      </dsp:nvSpPr>
      <dsp:spPr>
        <a:xfrm>
          <a:off x="296482" y="307586"/>
          <a:ext cx="2083417" cy="1521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„Prijateljstvo je jedna duša, dva tijela.”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Aristotel</a:t>
          </a:r>
        </a:p>
      </dsp:txBody>
      <dsp:txXfrm>
        <a:off x="601591" y="530363"/>
        <a:ext cx="1473199" cy="1075662"/>
      </dsp:txXfrm>
    </dsp:sp>
    <dsp:sp modelId="{CB2293AE-E6CA-4B89-8D7B-9028D1D7B2F3}">
      <dsp:nvSpPr>
        <dsp:cNvPr id="0" name=""/>
        <dsp:cNvSpPr/>
      </dsp:nvSpPr>
      <dsp:spPr>
        <a:xfrm rot="1031127">
          <a:off x="2524726" y="1305733"/>
          <a:ext cx="607439" cy="446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/>
        </a:p>
      </dsp:txBody>
      <dsp:txXfrm>
        <a:off x="2527718" y="1375278"/>
        <a:ext cx="473425" cy="268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VCKj0T9-gc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400" b="1" dirty="0"/>
              <a:t>PRIMJER DOBRE PRAKSE: ŠKOLA DOBRIH DJELA - PRIJATELJSTVO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/>
              <a:t>AUTORICE: TEA BARIČEVIĆ, BARBARA ŽULJEVIĆ</a:t>
            </a:r>
          </a:p>
        </p:txBody>
      </p:sp>
    </p:spTree>
    <p:extLst>
      <p:ext uri="{BB962C8B-B14F-4D97-AF65-F5344CB8AC3E}">
        <p14:creationId xmlns:p14="http://schemas.microsoft.com/office/powerpoint/2010/main" val="188232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5409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TI, JA I MI GRADIMO PRIJATELJSTVO</a:t>
            </a:r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67856"/>
              </p:ext>
            </p:extLst>
          </p:nvPr>
        </p:nvGraphicFramePr>
        <p:xfrm>
          <a:off x="1066800" y="1651000"/>
          <a:ext cx="10058400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42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/>
              <a:t>PROJEKT: BUDI MI PRIJATELJ U BOLNICI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Naravno svaka medalja ima dvije strane pa tako i naša prezentacija gdje smo uključili učenike iz matične škole u projekt „ Budi mi prijatelj u bolnici”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 err="1"/>
              <a:t>Anyone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on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mind</a:t>
            </a:r>
            <a:r>
              <a:rPr lang="hr-HR" dirty="0"/>
              <a:t> at </a:t>
            </a:r>
            <a:r>
              <a:rPr lang="hr-HR" dirty="0" err="1"/>
              <a:t>any</a:t>
            </a:r>
            <a:r>
              <a:rPr lang="hr-HR" dirty="0"/>
              <a:t> time, but </a:t>
            </a:r>
            <a:r>
              <a:rPr lang="hr-HR" dirty="0" err="1"/>
              <a:t>only</a:t>
            </a:r>
            <a:r>
              <a:rPr lang="hr-HR" dirty="0"/>
              <a:t> a </a:t>
            </a:r>
            <a:r>
              <a:rPr lang="hr-HR" dirty="0" err="1"/>
              <a:t>handful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stay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heart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time.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 err="1"/>
              <a:t>It’s</a:t>
            </a:r>
            <a:r>
              <a:rPr lang="hr-HR" dirty="0"/>
              <a:t> </a:t>
            </a:r>
            <a:r>
              <a:rPr lang="hr-HR" dirty="0" err="1"/>
              <a:t>called</a:t>
            </a:r>
            <a:r>
              <a:rPr lang="hr-HR" dirty="0"/>
              <a:t> </a:t>
            </a:r>
            <a:r>
              <a:rPr lang="hr-HR" dirty="0" err="1"/>
              <a:t>frendship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50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504746"/>
            <a:ext cx="4426992" cy="590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1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304800"/>
            <a:ext cx="5143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err="1"/>
              <a:t>What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true</a:t>
            </a:r>
            <a:r>
              <a:rPr lang="hr-HR" b="1" dirty="0"/>
              <a:t> </a:t>
            </a:r>
            <a:r>
              <a:rPr lang="hr-HR" b="1" dirty="0" err="1"/>
              <a:t>meaning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friendship</a:t>
            </a:r>
            <a:r>
              <a:rPr lang="hr-HR" b="1" dirty="0"/>
              <a:t>?</a:t>
            </a:r>
          </a:p>
        </p:txBody>
      </p:sp>
      <p:pic>
        <p:nvPicPr>
          <p:cNvPr id="4" name="164907800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46300" y="2811463"/>
            <a:ext cx="609600" cy="609600"/>
          </a:xfrm>
        </p:spPr>
      </p:pic>
      <p:pic>
        <p:nvPicPr>
          <p:cNvPr id="5" name="164907792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37212" y="5387975"/>
            <a:ext cx="609600" cy="609600"/>
          </a:xfrm>
          <a:prstGeom prst="rect">
            <a:avLst/>
          </a:prstGeom>
        </p:spPr>
      </p:pic>
      <p:pic>
        <p:nvPicPr>
          <p:cNvPr id="6" name="164907794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28125" y="4953000"/>
            <a:ext cx="609600" cy="609600"/>
          </a:xfrm>
          <a:prstGeom prst="rect">
            <a:avLst/>
          </a:prstGeom>
        </p:spPr>
      </p:pic>
      <p:pic>
        <p:nvPicPr>
          <p:cNvPr id="7" name="164847295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28125" y="2968625"/>
            <a:ext cx="609600" cy="609600"/>
          </a:xfrm>
          <a:prstGeom prst="rect">
            <a:avLst/>
          </a:prstGeom>
        </p:spPr>
      </p:pic>
      <p:pic>
        <p:nvPicPr>
          <p:cNvPr id="8" name="1649075356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46300" y="4953000"/>
            <a:ext cx="609600" cy="6096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1097" y="2233922"/>
            <a:ext cx="402980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4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021833"/>
          </a:xfrm>
        </p:spPr>
        <p:txBody>
          <a:bodyPr/>
          <a:lstStyle/>
          <a:p>
            <a:pPr algn="ctr"/>
            <a:r>
              <a:rPr lang="hr-HR" b="1" dirty="0" err="1"/>
              <a:t>Friends</a:t>
            </a:r>
            <a:r>
              <a:rPr lang="hr-HR" b="1" dirty="0"/>
              <a:t> Song</a:t>
            </a:r>
          </a:p>
        </p:txBody>
      </p:sp>
      <p:pic>
        <p:nvPicPr>
          <p:cNvPr id="10" name="bVCKj0T9-g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7900" y="2981325"/>
            <a:ext cx="4572000" cy="2571750"/>
          </a:xfrm>
          <a:prstGeom prst="rect">
            <a:avLst/>
          </a:prstGeom>
        </p:spPr>
      </p:pic>
      <p:pic>
        <p:nvPicPr>
          <p:cNvPr id="16" name="Rezervirano mjesto sadržaja 1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67572" y="2981325"/>
            <a:ext cx="3590855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1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Hvala na pažnji!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7" y="2103438"/>
            <a:ext cx="4611745" cy="3932237"/>
          </a:xfrm>
        </p:spPr>
      </p:pic>
    </p:spTree>
    <p:extLst>
      <p:ext uri="{BB962C8B-B14F-4D97-AF65-F5344CB8AC3E}">
        <p14:creationId xmlns:p14="http://schemas.microsoft.com/office/powerpoint/2010/main" val="734986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TM03457510[[fn=Sapun]]</Template>
  <TotalTime>77</TotalTime>
  <Words>216</Words>
  <Application>Microsoft Office PowerPoint</Application>
  <PresentationFormat>Široki zaslon</PresentationFormat>
  <Paragraphs>21</Paragraphs>
  <Slides>9</Slides>
  <Notes>0</Notes>
  <HiddenSlides>0</HiddenSlides>
  <MMClips>6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Century Gothic</vt:lpstr>
      <vt:lpstr>Garamond</vt:lpstr>
      <vt:lpstr>Wingdings</vt:lpstr>
      <vt:lpstr>Sapun</vt:lpstr>
      <vt:lpstr>PRIMJER DOBRE PRAKSE: ŠKOLA DOBRIH DJELA - PRIJATELJSTVO</vt:lpstr>
      <vt:lpstr>TI, JA I MI GRADIMO PRIJATELJSTVO</vt:lpstr>
      <vt:lpstr>PROJEKT: BUDI MI PRIJATELJ U BOLNICI</vt:lpstr>
      <vt:lpstr>PowerPoint prezentacija</vt:lpstr>
      <vt:lpstr>PowerPoint prezentacija</vt:lpstr>
      <vt:lpstr>PowerPoint prezentacija</vt:lpstr>
      <vt:lpstr>What is the true meaning of friendship?</vt:lpstr>
      <vt:lpstr>Friends Song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PRIMJER DOBRE PRAKSE: ŠKOLA DOBRIH DJELA - PRIJATELJSTVO</dc:title>
  <dc:creator>User</dc:creator>
  <cp:lastModifiedBy>Barbara Žuljević</cp:lastModifiedBy>
  <cp:revision>10</cp:revision>
  <cp:lastPrinted>2022-04-08T09:40:03Z</cp:lastPrinted>
  <dcterms:created xsi:type="dcterms:W3CDTF">2022-04-08T08:18:56Z</dcterms:created>
  <dcterms:modified xsi:type="dcterms:W3CDTF">2022-04-26T12:54:58Z</dcterms:modified>
</cp:coreProperties>
</file>