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7006E7-485B-4689-9C05-675AA855213F}" v="33" dt="2022-05-05T06:23:53.466"/>
    <p1510:client id="{81C4A592-8E0B-4CED-A50C-57D3641C633D}" v="14" dt="2022-05-05T15:03:59.664"/>
    <p1510:client id="{906357C8-275D-A2F5-D573-6EFC5CE432E2}" v="65" dt="2022-05-05T09:02:17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Kager" userId="947eb036-86ae-483c-884d-4f5074fe08bf" providerId="ADAL" clId="{81C4A592-8E0B-4CED-A50C-57D3641C633D}"/>
    <pc:docChg chg="undo custSel addSld delSld modSld">
      <pc:chgData name="Andrea Kager" userId="947eb036-86ae-483c-884d-4f5074fe08bf" providerId="ADAL" clId="{81C4A592-8E0B-4CED-A50C-57D3641C633D}" dt="2022-05-05T15:12:55.111" v="574" actId="26606"/>
      <pc:docMkLst>
        <pc:docMk/>
      </pc:docMkLst>
      <pc:sldChg chg="addSp delSp modSp mod setBg setClrOvrMap">
        <pc:chgData name="Andrea Kager" userId="947eb036-86ae-483c-884d-4f5074fe08bf" providerId="ADAL" clId="{81C4A592-8E0B-4CED-A50C-57D3641C633D}" dt="2022-05-05T14:52:49.978" v="232" actId="27636"/>
        <pc:sldMkLst>
          <pc:docMk/>
          <pc:sldMk cId="109857222" sldId="256"/>
        </pc:sldMkLst>
        <pc:spChg chg="mod">
          <ac:chgData name="Andrea Kager" userId="947eb036-86ae-483c-884d-4f5074fe08bf" providerId="ADAL" clId="{81C4A592-8E0B-4CED-A50C-57D3641C633D}" dt="2022-05-05T14:52:26.613" v="193" actId="2660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ndrea Kager" userId="947eb036-86ae-483c-884d-4f5074fe08bf" providerId="ADAL" clId="{81C4A592-8E0B-4CED-A50C-57D3641C633D}" dt="2022-05-05T14:52:49.978" v="232" actId="27636"/>
          <ac:spMkLst>
            <pc:docMk/>
            <pc:sldMk cId="109857222" sldId="256"/>
            <ac:spMk id="3" creationId="{00000000-0000-0000-0000-000000000000}"/>
          </ac:spMkLst>
        </pc:spChg>
        <pc:spChg chg="del mod">
          <ac:chgData name="Andrea Kager" userId="947eb036-86ae-483c-884d-4f5074fe08bf" providerId="ADAL" clId="{81C4A592-8E0B-4CED-A50C-57D3641C633D}" dt="2022-05-05T14:52:12.707" v="190" actId="21"/>
          <ac:spMkLst>
            <pc:docMk/>
            <pc:sldMk cId="109857222" sldId="256"/>
            <ac:spMk id="5" creationId="{02AC0852-35F2-87DD-A49C-DB532108CAD8}"/>
          </ac:spMkLst>
        </pc:spChg>
        <pc:spChg chg="add del">
          <ac:chgData name="Andrea Kager" userId="947eb036-86ae-483c-884d-4f5074fe08bf" providerId="ADAL" clId="{81C4A592-8E0B-4CED-A50C-57D3641C633D}" dt="2022-05-05T14:52:26.613" v="193" actId="26606"/>
          <ac:spMkLst>
            <pc:docMk/>
            <pc:sldMk cId="109857222" sldId="256"/>
            <ac:spMk id="37" creationId="{8537B233-9CDD-4A90-AABB-A8963DEE4FBC}"/>
          </ac:spMkLst>
        </pc:spChg>
        <pc:spChg chg="add del">
          <ac:chgData name="Andrea Kager" userId="947eb036-86ae-483c-884d-4f5074fe08bf" providerId="ADAL" clId="{81C4A592-8E0B-4CED-A50C-57D3641C633D}" dt="2022-05-05T14:52:26.606" v="192" actId="26606"/>
          <ac:spMkLst>
            <pc:docMk/>
            <pc:sldMk cId="109857222" sldId="256"/>
            <ac:spMk id="40" creationId="{840C6A03-A965-473C-ADDE-B0F1C5C5C30D}"/>
          </ac:spMkLst>
        </pc:spChg>
        <pc:spChg chg="add del">
          <ac:chgData name="Andrea Kager" userId="947eb036-86ae-483c-884d-4f5074fe08bf" providerId="ADAL" clId="{81C4A592-8E0B-4CED-A50C-57D3641C633D}" dt="2022-05-05T14:52:26.606" v="192" actId="26606"/>
          <ac:spMkLst>
            <pc:docMk/>
            <pc:sldMk cId="109857222" sldId="256"/>
            <ac:spMk id="41" creationId="{158B3569-73B2-4D05-8E95-886A6EE17F1F}"/>
          </ac:spMkLst>
        </pc:spChg>
        <pc:spChg chg="add del">
          <ac:chgData name="Andrea Kager" userId="947eb036-86ae-483c-884d-4f5074fe08bf" providerId="ADAL" clId="{81C4A592-8E0B-4CED-A50C-57D3641C633D}" dt="2022-05-05T14:52:26.606" v="192" actId="26606"/>
          <ac:spMkLst>
            <pc:docMk/>
            <pc:sldMk cId="109857222" sldId="256"/>
            <ac:spMk id="42" creationId="{B71758F4-3F46-45DA-8AC5-4E508DA080BA}"/>
          </ac:spMkLst>
        </pc:spChg>
        <pc:spChg chg="add del">
          <ac:chgData name="Andrea Kager" userId="947eb036-86ae-483c-884d-4f5074fe08bf" providerId="ADAL" clId="{81C4A592-8E0B-4CED-A50C-57D3641C633D}" dt="2022-05-05T14:52:06.441" v="188" actId="26606"/>
          <ac:spMkLst>
            <pc:docMk/>
            <pc:sldMk cId="109857222" sldId="256"/>
            <ac:spMk id="43" creationId="{0C0CCF94-9536-4A63-8FF2-E37827C92756}"/>
          </ac:spMkLst>
        </pc:spChg>
        <pc:spChg chg="add del">
          <ac:chgData name="Andrea Kager" userId="947eb036-86ae-483c-884d-4f5074fe08bf" providerId="ADAL" clId="{81C4A592-8E0B-4CED-A50C-57D3641C633D}" dt="2022-05-05T14:52:06.441" v="188" actId="26606"/>
          <ac:spMkLst>
            <pc:docMk/>
            <pc:sldMk cId="109857222" sldId="256"/>
            <ac:spMk id="45" creationId="{C970655A-F4C2-4D7E-BAB6-D3BFC5CAE148}"/>
          </ac:spMkLst>
        </pc:spChg>
        <pc:spChg chg="add del">
          <ac:chgData name="Andrea Kager" userId="947eb036-86ae-483c-884d-4f5074fe08bf" providerId="ADAL" clId="{81C4A592-8E0B-4CED-A50C-57D3641C633D}" dt="2022-05-05T14:52:06.441" v="188" actId="26606"/>
          <ac:spMkLst>
            <pc:docMk/>
            <pc:sldMk cId="109857222" sldId="256"/>
            <ac:spMk id="47" creationId="{3389D0BC-BA1D-4360-88F9-D9ECCBDAB50E}"/>
          </ac:spMkLst>
        </pc:spChg>
        <pc:spChg chg="add del">
          <ac:chgData name="Andrea Kager" userId="947eb036-86ae-483c-884d-4f5074fe08bf" providerId="ADAL" clId="{81C4A592-8E0B-4CED-A50C-57D3641C633D}" dt="2022-05-05T14:52:26.606" v="192" actId="26606"/>
          <ac:spMkLst>
            <pc:docMk/>
            <pc:sldMk cId="109857222" sldId="256"/>
            <ac:spMk id="51" creationId="{8D61482F-F3C5-4D66-8C5D-C6BBE3E1275C}"/>
          </ac:spMkLst>
        </pc:spChg>
        <pc:spChg chg="add">
          <ac:chgData name="Andrea Kager" userId="947eb036-86ae-483c-884d-4f5074fe08bf" providerId="ADAL" clId="{81C4A592-8E0B-4CED-A50C-57D3641C633D}" dt="2022-05-05T14:52:26.613" v="193" actId="26606"/>
          <ac:spMkLst>
            <pc:docMk/>
            <pc:sldMk cId="109857222" sldId="256"/>
            <ac:spMk id="53" creationId="{CDA1A2E9-63FE-408D-A803-8E306ECAB4B3}"/>
          </ac:spMkLst>
        </pc:spChg>
        <pc:spChg chg="add">
          <ac:chgData name="Andrea Kager" userId="947eb036-86ae-483c-884d-4f5074fe08bf" providerId="ADAL" clId="{81C4A592-8E0B-4CED-A50C-57D3641C633D}" dt="2022-05-05T14:52:26.613" v="193" actId="26606"/>
          <ac:spMkLst>
            <pc:docMk/>
            <pc:sldMk cId="109857222" sldId="256"/>
            <ac:spMk id="54" creationId="{FBE9F90C-C163-435B-9A68-D15C92D1CF2B}"/>
          </ac:spMkLst>
        </pc:spChg>
        <pc:spChg chg="add">
          <ac:chgData name="Andrea Kager" userId="947eb036-86ae-483c-884d-4f5074fe08bf" providerId="ADAL" clId="{81C4A592-8E0B-4CED-A50C-57D3641C633D}" dt="2022-05-05T14:52:26.613" v="193" actId="26606"/>
          <ac:spMkLst>
            <pc:docMk/>
            <pc:sldMk cId="109857222" sldId="256"/>
            <ac:spMk id="55" creationId="{1A882A9F-F4E9-4E23-8F0B-20B5DF42EAA9}"/>
          </ac:spMkLst>
        </pc:spChg>
        <pc:picChg chg="mod">
          <ac:chgData name="Andrea Kager" userId="947eb036-86ae-483c-884d-4f5074fe08bf" providerId="ADAL" clId="{81C4A592-8E0B-4CED-A50C-57D3641C633D}" dt="2022-05-05T14:52:26.613" v="193" actId="26606"/>
          <ac:picMkLst>
            <pc:docMk/>
            <pc:sldMk cId="109857222" sldId="256"/>
            <ac:picMk id="4" creationId="{0BF2EB2D-AC59-1210-0C3C-53541B04092F}"/>
          </ac:picMkLst>
        </pc:picChg>
        <pc:cxnChg chg="add del">
          <ac:chgData name="Andrea Kager" userId="947eb036-86ae-483c-884d-4f5074fe08bf" providerId="ADAL" clId="{81C4A592-8E0B-4CED-A50C-57D3641C633D}" dt="2022-05-05T14:52:26.613" v="193" actId="26606"/>
          <ac:cxnSpMkLst>
            <pc:docMk/>
            <pc:sldMk cId="109857222" sldId="256"/>
            <ac:cxnSpMk id="38" creationId="{040575EE-C594-4566-BC00-663004E52AB5}"/>
          </ac:cxnSpMkLst>
        </pc:cxnChg>
        <pc:cxnChg chg="add del">
          <ac:chgData name="Andrea Kager" userId="947eb036-86ae-483c-884d-4f5074fe08bf" providerId="ADAL" clId="{81C4A592-8E0B-4CED-A50C-57D3641C633D}" dt="2022-05-05T14:52:26.606" v="192" actId="26606"/>
          <ac:cxnSpMkLst>
            <pc:docMk/>
            <pc:sldMk cId="109857222" sldId="256"/>
            <ac:cxnSpMk id="49" creationId="{56020367-4FD5-4596-8E10-C5F095CD8DBF}"/>
          </ac:cxnSpMkLst>
        </pc:cxnChg>
      </pc:sldChg>
      <pc:sldChg chg="modSp del mod">
        <pc:chgData name="Andrea Kager" userId="947eb036-86ae-483c-884d-4f5074fe08bf" providerId="ADAL" clId="{81C4A592-8E0B-4CED-A50C-57D3641C633D}" dt="2022-05-05T14:48:08.652" v="18" actId="2696"/>
        <pc:sldMkLst>
          <pc:docMk/>
          <pc:sldMk cId="3346429420" sldId="257"/>
        </pc:sldMkLst>
        <pc:spChg chg="mod">
          <ac:chgData name="Andrea Kager" userId="947eb036-86ae-483c-884d-4f5074fe08bf" providerId="ADAL" clId="{81C4A592-8E0B-4CED-A50C-57D3641C633D}" dt="2022-05-05T14:47:53.886" v="14" actId="20577"/>
          <ac:spMkLst>
            <pc:docMk/>
            <pc:sldMk cId="3346429420" sldId="257"/>
            <ac:spMk id="3" creationId="{17D17598-D6BE-2253-AD5C-2198672121A3}"/>
          </ac:spMkLst>
        </pc:spChg>
      </pc:sldChg>
      <pc:sldChg chg="delSp modSp mod">
        <pc:chgData name="Andrea Kager" userId="947eb036-86ae-483c-884d-4f5074fe08bf" providerId="ADAL" clId="{81C4A592-8E0B-4CED-A50C-57D3641C633D}" dt="2022-05-05T14:50:55.850" v="181" actId="20577"/>
        <pc:sldMkLst>
          <pc:docMk/>
          <pc:sldMk cId="2623817110" sldId="258"/>
        </pc:sldMkLst>
        <pc:spChg chg="del">
          <ac:chgData name="Andrea Kager" userId="947eb036-86ae-483c-884d-4f5074fe08bf" providerId="ADAL" clId="{81C4A592-8E0B-4CED-A50C-57D3641C633D}" dt="2022-05-05T14:46:22.342" v="2" actId="478"/>
          <ac:spMkLst>
            <pc:docMk/>
            <pc:sldMk cId="2623817110" sldId="258"/>
            <ac:spMk id="2" creationId="{6F87679C-C489-24BB-C62C-E2700455544B}"/>
          </ac:spMkLst>
        </pc:spChg>
        <pc:spChg chg="mod">
          <ac:chgData name="Andrea Kager" userId="947eb036-86ae-483c-884d-4f5074fe08bf" providerId="ADAL" clId="{81C4A592-8E0B-4CED-A50C-57D3641C633D}" dt="2022-05-05T14:50:55.850" v="181" actId="20577"/>
          <ac:spMkLst>
            <pc:docMk/>
            <pc:sldMk cId="2623817110" sldId="258"/>
            <ac:spMk id="8" creationId="{60E853FD-E2E4-046A-74A3-D0C4B38D9E3A}"/>
          </ac:spMkLst>
        </pc:spChg>
      </pc:sldChg>
      <pc:sldChg chg="addSp modSp mod">
        <pc:chgData name="Andrea Kager" userId="947eb036-86ae-483c-884d-4f5074fe08bf" providerId="ADAL" clId="{81C4A592-8E0B-4CED-A50C-57D3641C633D}" dt="2022-05-05T14:47:00.024" v="8" actId="255"/>
        <pc:sldMkLst>
          <pc:docMk/>
          <pc:sldMk cId="289384047" sldId="260"/>
        </pc:sldMkLst>
        <pc:spChg chg="add mod">
          <ac:chgData name="Andrea Kager" userId="947eb036-86ae-483c-884d-4f5074fe08bf" providerId="ADAL" clId="{81C4A592-8E0B-4CED-A50C-57D3641C633D}" dt="2022-05-05T14:47:00.024" v="8" actId="255"/>
          <ac:spMkLst>
            <pc:docMk/>
            <pc:sldMk cId="289384047" sldId="260"/>
            <ac:spMk id="4" creationId="{41CB584F-A232-4D0E-9B64-010DBFEC3C09}"/>
          </ac:spMkLst>
        </pc:spChg>
      </pc:sldChg>
      <pc:sldChg chg="modSp mod">
        <pc:chgData name="Andrea Kager" userId="947eb036-86ae-483c-884d-4f5074fe08bf" providerId="ADAL" clId="{81C4A592-8E0B-4CED-A50C-57D3641C633D}" dt="2022-05-05T14:47:32.516" v="10"/>
        <pc:sldMkLst>
          <pc:docMk/>
          <pc:sldMk cId="4264802365" sldId="261"/>
        </pc:sldMkLst>
        <pc:spChg chg="mod">
          <ac:chgData name="Andrea Kager" userId="947eb036-86ae-483c-884d-4f5074fe08bf" providerId="ADAL" clId="{81C4A592-8E0B-4CED-A50C-57D3641C633D}" dt="2022-05-05T14:47:32.516" v="10"/>
          <ac:spMkLst>
            <pc:docMk/>
            <pc:sldMk cId="4264802365" sldId="261"/>
            <ac:spMk id="16" creationId="{C077116B-803A-F12F-838E-56C6A073DEAF}"/>
          </ac:spMkLst>
        </pc:spChg>
      </pc:sldChg>
      <pc:sldChg chg="addSp delSp modSp mod setBg setClrOvrMap">
        <pc:chgData name="Andrea Kager" userId="947eb036-86ae-483c-884d-4f5074fe08bf" providerId="ADAL" clId="{81C4A592-8E0B-4CED-A50C-57D3641C633D}" dt="2022-05-05T14:51:23.374" v="186" actId="255"/>
        <pc:sldMkLst>
          <pc:docMk/>
          <pc:sldMk cId="1303380621" sldId="268"/>
        </pc:sldMkLst>
        <pc:spChg chg="mod">
          <ac:chgData name="Andrea Kager" userId="947eb036-86ae-483c-884d-4f5074fe08bf" providerId="ADAL" clId="{81C4A592-8E0B-4CED-A50C-57D3641C633D}" dt="2022-05-05T14:51:23.374" v="186" actId="255"/>
          <ac:spMkLst>
            <pc:docMk/>
            <pc:sldMk cId="1303380621" sldId="268"/>
            <ac:spMk id="3" creationId="{F56A5170-5D06-DEF0-BF1F-5D2F86408008}"/>
          </ac:spMkLst>
        </pc:spChg>
        <pc:spChg chg="add">
          <ac:chgData name="Andrea Kager" userId="947eb036-86ae-483c-884d-4f5074fe08bf" providerId="ADAL" clId="{81C4A592-8E0B-4CED-A50C-57D3641C633D}" dt="2022-05-05T14:51:07.976" v="184" actId="22"/>
          <ac:spMkLst>
            <pc:docMk/>
            <pc:sldMk cId="1303380621" sldId="268"/>
            <ac:spMk id="11" creationId="{EA6D0DA1-2F8B-4CDA-B70D-03E5FAAFE32D}"/>
          </ac:spMkLst>
        </pc:spChg>
        <pc:spChg chg="del">
          <ac:chgData name="Andrea Kager" userId="947eb036-86ae-483c-884d-4f5074fe08bf" providerId="ADAL" clId="{81C4A592-8E0B-4CED-A50C-57D3641C633D}" dt="2022-05-05T14:50:38.873" v="178" actId="26606"/>
          <ac:spMkLst>
            <pc:docMk/>
            <pc:sldMk cId="1303380621" sldId="268"/>
            <ac:spMk id="18" creationId="{8ABFE404-8D65-4573-A3EF-6DF477936BA3}"/>
          </ac:spMkLst>
        </pc:spChg>
        <pc:spChg chg="add">
          <ac:chgData name="Andrea Kager" userId="947eb036-86ae-483c-884d-4f5074fe08bf" providerId="ADAL" clId="{81C4A592-8E0B-4CED-A50C-57D3641C633D}" dt="2022-05-05T14:50:38.873" v="178" actId="26606"/>
          <ac:spMkLst>
            <pc:docMk/>
            <pc:sldMk cId="1303380621" sldId="268"/>
            <ac:spMk id="25" creationId="{38468727-63BE-4191-B4A6-C30C82C0E986}"/>
          </ac:spMkLst>
        </pc:spChg>
        <pc:spChg chg="add">
          <ac:chgData name="Andrea Kager" userId="947eb036-86ae-483c-884d-4f5074fe08bf" providerId="ADAL" clId="{81C4A592-8E0B-4CED-A50C-57D3641C633D}" dt="2022-05-05T14:50:38.873" v="178" actId="26606"/>
          <ac:spMkLst>
            <pc:docMk/>
            <pc:sldMk cId="1303380621" sldId="268"/>
            <ac:spMk id="27" creationId="{9D355BB6-1BB8-4828-B246-CFB31742D7B8}"/>
          </ac:spMkLst>
        </pc:spChg>
        <pc:spChg chg="add">
          <ac:chgData name="Andrea Kager" userId="947eb036-86ae-483c-884d-4f5074fe08bf" providerId="ADAL" clId="{81C4A592-8E0B-4CED-A50C-57D3641C633D}" dt="2022-05-05T14:50:38.873" v="178" actId="26606"/>
          <ac:spMkLst>
            <pc:docMk/>
            <pc:sldMk cId="1303380621" sldId="268"/>
            <ac:spMk id="29" creationId="{CA52A9B9-B2B3-46F0-9D53-0EFF9905BF8F}"/>
          </ac:spMkLst>
        </pc:spChg>
        <pc:picChg chg="mod ord">
          <ac:chgData name="Andrea Kager" userId="947eb036-86ae-483c-884d-4f5074fe08bf" providerId="ADAL" clId="{81C4A592-8E0B-4CED-A50C-57D3641C633D}" dt="2022-05-05T14:50:38.873" v="178" actId="26606"/>
          <ac:picMkLst>
            <pc:docMk/>
            <pc:sldMk cId="1303380621" sldId="268"/>
            <ac:picMk id="2" creationId="{723FBB21-AB60-8977-E025-EC559DFC43A0}"/>
          </ac:picMkLst>
        </pc:picChg>
        <pc:picChg chg="mod ord">
          <ac:chgData name="Andrea Kager" userId="947eb036-86ae-483c-884d-4f5074fe08bf" providerId="ADAL" clId="{81C4A592-8E0B-4CED-A50C-57D3641C633D}" dt="2022-05-05T14:50:38.873" v="178" actId="26606"/>
          <ac:picMkLst>
            <pc:docMk/>
            <pc:sldMk cId="1303380621" sldId="268"/>
            <ac:picMk id="4" creationId="{09A93481-19E0-460B-9C4F-B10037076407}"/>
          </ac:picMkLst>
        </pc:picChg>
        <pc:cxnChg chg="del">
          <ac:chgData name="Andrea Kager" userId="947eb036-86ae-483c-884d-4f5074fe08bf" providerId="ADAL" clId="{81C4A592-8E0B-4CED-A50C-57D3641C633D}" dt="2022-05-05T14:50:38.873" v="178" actId="26606"/>
          <ac:cxnSpMkLst>
            <pc:docMk/>
            <pc:sldMk cId="1303380621" sldId="268"/>
            <ac:cxnSpMk id="20" creationId="{AF5191F1-A1C8-4AEE-8007-DF304E42B15E}"/>
          </ac:cxnSpMkLst>
        </pc:cxnChg>
      </pc:sldChg>
      <pc:sldChg chg="addSp delSp modSp mod">
        <pc:chgData name="Andrea Kager" userId="947eb036-86ae-483c-884d-4f5074fe08bf" providerId="ADAL" clId="{81C4A592-8E0B-4CED-A50C-57D3641C633D}" dt="2022-05-05T14:50:29.492" v="177" actId="20577"/>
        <pc:sldMkLst>
          <pc:docMk/>
          <pc:sldMk cId="1167280985" sldId="269"/>
        </pc:sldMkLst>
        <pc:spChg chg="mod">
          <ac:chgData name="Andrea Kager" userId="947eb036-86ae-483c-884d-4f5074fe08bf" providerId="ADAL" clId="{81C4A592-8E0B-4CED-A50C-57D3641C633D}" dt="2022-05-05T14:50:29.492" v="177" actId="20577"/>
          <ac:spMkLst>
            <pc:docMk/>
            <pc:sldMk cId="1167280985" sldId="269"/>
            <ac:spMk id="3" creationId="{8B86E0FC-1EDF-4389-496F-58C81DD99EBE}"/>
          </ac:spMkLst>
        </pc:spChg>
        <pc:spChg chg="del">
          <ac:chgData name="Andrea Kager" userId="947eb036-86ae-483c-884d-4f5074fe08bf" providerId="ADAL" clId="{81C4A592-8E0B-4CED-A50C-57D3641C633D}" dt="2022-05-05T14:50:09.305" v="128" actId="26606"/>
          <ac:spMkLst>
            <pc:docMk/>
            <pc:sldMk cId="1167280985" sldId="269"/>
            <ac:spMk id="9" creationId="{5E52985E-2553-471E-82AA-5ED7A329890A}"/>
          </ac:spMkLst>
        </pc:spChg>
        <pc:spChg chg="add">
          <ac:chgData name="Andrea Kager" userId="947eb036-86ae-483c-884d-4f5074fe08bf" providerId="ADAL" clId="{81C4A592-8E0B-4CED-A50C-57D3641C633D}" dt="2022-05-05T14:50:09.305" v="128" actId="26606"/>
          <ac:spMkLst>
            <pc:docMk/>
            <pc:sldMk cId="1167280985" sldId="269"/>
            <ac:spMk id="16" creationId="{95B1FC96-0749-41C9-BAED-E089E77149FA}"/>
          </ac:spMkLst>
        </pc:spChg>
        <pc:spChg chg="add">
          <ac:chgData name="Andrea Kager" userId="947eb036-86ae-483c-884d-4f5074fe08bf" providerId="ADAL" clId="{81C4A592-8E0B-4CED-A50C-57D3641C633D}" dt="2022-05-05T14:50:09.305" v="128" actId="26606"/>
          <ac:spMkLst>
            <pc:docMk/>
            <pc:sldMk cId="1167280985" sldId="269"/>
            <ac:spMk id="18" creationId="{63C1A86C-B1A8-4AEC-B001-595C91716E77}"/>
          </ac:spMkLst>
        </pc:spChg>
        <pc:picChg chg="mod ord">
          <ac:chgData name="Andrea Kager" userId="947eb036-86ae-483c-884d-4f5074fe08bf" providerId="ADAL" clId="{81C4A592-8E0B-4CED-A50C-57D3641C633D}" dt="2022-05-05T14:50:09.305" v="128" actId="26606"/>
          <ac:picMkLst>
            <pc:docMk/>
            <pc:sldMk cId="1167280985" sldId="269"/>
            <ac:picMk id="2" creationId="{76B1E0B7-8B11-1F31-2753-FA8BE0C86C0A}"/>
          </ac:picMkLst>
        </pc:picChg>
        <pc:picChg chg="mod">
          <ac:chgData name="Andrea Kager" userId="947eb036-86ae-483c-884d-4f5074fe08bf" providerId="ADAL" clId="{81C4A592-8E0B-4CED-A50C-57D3641C633D}" dt="2022-05-05T14:50:09.305" v="128" actId="26606"/>
          <ac:picMkLst>
            <pc:docMk/>
            <pc:sldMk cId="1167280985" sldId="269"/>
            <ac:picMk id="4" creationId="{D632E688-6415-2BF4-CFB6-BBB0BA96D944}"/>
          </ac:picMkLst>
        </pc:picChg>
        <pc:cxnChg chg="del">
          <ac:chgData name="Andrea Kager" userId="947eb036-86ae-483c-884d-4f5074fe08bf" providerId="ADAL" clId="{81C4A592-8E0B-4CED-A50C-57D3641C633D}" dt="2022-05-05T14:50:09.305" v="128" actId="26606"/>
          <ac:cxnSpMkLst>
            <pc:docMk/>
            <pc:sldMk cId="1167280985" sldId="269"/>
            <ac:cxnSpMk id="11" creationId="{DAE3ABC6-4042-4293-A7DF-F01181363B7E}"/>
          </ac:cxnSpMkLst>
        </pc:cxnChg>
      </pc:sldChg>
      <pc:sldChg chg="addSp delSp modSp mod setBg setClrOvrMap">
        <pc:chgData name="Andrea Kager" userId="947eb036-86ae-483c-884d-4f5074fe08bf" providerId="ADAL" clId="{81C4A592-8E0B-4CED-A50C-57D3641C633D}" dt="2022-05-05T14:49:39.860" v="89" actId="20577"/>
        <pc:sldMkLst>
          <pc:docMk/>
          <pc:sldMk cId="506370388" sldId="271"/>
        </pc:sldMkLst>
        <pc:spChg chg="mod">
          <ac:chgData name="Andrea Kager" userId="947eb036-86ae-483c-884d-4f5074fe08bf" providerId="ADAL" clId="{81C4A592-8E0B-4CED-A50C-57D3641C633D}" dt="2022-05-05T14:49:39.860" v="89" actId="20577"/>
          <ac:spMkLst>
            <pc:docMk/>
            <pc:sldMk cId="506370388" sldId="271"/>
            <ac:spMk id="2" creationId="{F352362B-A7A7-471D-198E-623904953AEF}"/>
          </ac:spMkLst>
        </pc:spChg>
        <pc:spChg chg="del">
          <ac:chgData name="Andrea Kager" userId="947eb036-86ae-483c-884d-4f5074fe08bf" providerId="ADAL" clId="{81C4A592-8E0B-4CED-A50C-57D3641C633D}" dt="2022-05-05T14:48:38.718" v="19" actId="26606"/>
          <ac:spMkLst>
            <pc:docMk/>
            <pc:sldMk cId="506370388" sldId="271"/>
            <ac:spMk id="37" creationId="{A3BAF07C-C39E-42EB-BB22-8D46691D9735}"/>
          </ac:spMkLst>
        </pc:spChg>
        <pc:spChg chg="add">
          <ac:chgData name="Andrea Kager" userId="947eb036-86ae-483c-884d-4f5074fe08bf" providerId="ADAL" clId="{81C4A592-8E0B-4CED-A50C-57D3641C633D}" dt="2022-05-05T14:48:38.718" v="19" actId="26606"/>
          <ac:spMkLst>
            <pc:docMk/>
            <pc:sldMk cId="506370388" sldId="271"/>
            <ac:spMk id="44" creationId="{95B1FC96-0749-41C9-BAED-E089E77149FA}"/>
          </ac:spMkLst>
        </pc:spChg>
        <pc:spChg chg="add">
          <ac:chgData name="Andrea Kager" userId="947eb036-86ae-483c-884d-4f5074fe08bf" providerId="ADAL" clId="{81C4A592-8E0B-4CED-A50C-57D3641C633D}" dt="2022-05-05T14:48:38.718" v="19" actId="26606"/>
          <ac:spMkLst>
            <pc:docMk/>
            <pc:sldMk cId="506370388" sldId="271"/>
            <ac:spMk id="46" creationId="{63C1A86C-B1A8-4AEC-B001-595C91716E77}"/>
          </ac:spMkLst>
        </pc:spChg>
        <pc:grpChg chg="del">
          <ac:chgData name="Andrea Kager" userId="947eb036-86ae-483c-884d-4f5074fe08bf" providerId="ADAL" clId="{81C4A592-8E0B-4CED-A50C-57D3641C633D}" dt="2022-05-05T14:48:38.718" v="19" actId="26606"/>
          <ac:grpSpMkLst>
            <pc:docMk/>
            <pc:sldMk cId="506370388" sldId="271"/>
            <ac:grpSpMk id="38" creationId="{D8E9CF54-0466-4261-9E62-0249E60E1886}"/>
          </ac:grpSpMkLst>
        </pc:grpChg>
        <pc:picChg chg="mod">
          <ac:chgData name="Andrea Kager" userId="947eb036-86ae-483c-884d-4f5074fe08bf" providerId="ADAL" clId="{81C4A592-8E0B-4CED-A50C-57D3641C633D}" dt="2022-05-05T14:48:38.718" v="19" actId="26606"/>
          <ac:picMkLst>
            <pc:docMk/>
            <pc:sldMk cId="506370388" sldId="271"/>
            <ac:picMk id="3" creationId="{2EFD7C54-FC6F-432D-E2F8-DD64C78E1414}"/>
          </ac:picMkLst>
        </pc:picChg>
        <pc:picChg chg="mod">
          <ac:chgData name="Andrea Kager" userId="947eb036-86ae-483c-884d-4f5074fe08bf" providerId="ADAL" clId="{81C4A592-8E0B-4CED-A50C-57D3641C633D}" dt="2022-05-05T14:48:38.718" v="19" actId="26606"/>
          <ac:picMkLst>
            <pc:docMk/>
            <pc:sldMk cId="506370388" sldId="271"/>
            <ac:picMk id="4" creationId="{C3C1B4B1-E516-D84C-4376-3A3FDCE6B218}"/>
          </ac:picMkLst>
        </pc:picChg>
      </pc:sldChg>
      <pc:sldChg chg="addSp delSp modSp mod">
        <pc:chgData name="Andrea Kager" userId="947eb036-86ae-483c-884d-4f5074fe08bf" providerId="ADAL" clId="{81C4A592-8E0B-4CED-A50C-57D3641C633D}" dt="2022-05-05T14:50:03.727" v="127" actId="20577"/>
        <pc:sldMkLst>
          <pc:docMk/>
          <pc:sldMk cId="1019573651" sldId="272"/>
        </pc:sldMkLst>
        <pc:spChg chg="mod">
          <ac:chgData name="Andrea Kager" userId="947eb036-86ae-483c-884d-4f5074fe08bf" providerId="ADAL" clId="{81C4A592-8E0B-4CED-A50C-57D3641C633D}" dt="2022-05-05T14:50:03.727" v="127" actId="20577"/>
          <ac:spMkLst>
            <pc:docMk/>
            <pc:sldMk cId="1019573651" sldId="272"/>
            <ac:spMk id="2" creationId="{E5E53CFE-31A7-797B-D214-F5A0B9817357}"/>
          </ac:spMkLst>
        </pc:spChg>
        <pc:spChg chg="del">
          <ac:chgData name="Andrea Kager" userId="947eb036-86ae-483c-884d-4f5074fe08bf" providerId="ADAL" clId="{81C4A592-8E0B-4CED-A50C-57D3641C633D}" dt="2022-05-05T14:49:46.329" v="90" actId="26606"/>
          <ac:spMkLst>
            <pc:docMk/>
            <pc:sldMk cId="1019573651" sldId="272"/>
            <ac:spMk id="9" creationId="{5E52985E-2553-471E-82AA-5ED7A329890A}"/>
          </ac:spMkLst>
        </pc:spChg>
        <pc:spChg chg="add">
          <ac:chgData name="Andrea Kager" userId="947eb036-86ae-483c-884d-4f5074fe08bf" providerId="ADAL" clId="{81C4A592-8E0B-4CED-A50C-57D3641C633D}" dt="2022-05-05T14:49:46.329" v="90" actId="26606"/>
          <ac:spMkLst>
            <pc:docMk/>
            <pc:sldMk cId="1019573651" sldId="272"/>
            <ac:spMk id="16" creationId="{95B1FC96-0749-41C9-BAED-E089E77149FA}"/>
          </ac:spMkLst>
        </pc:spChg>
        <pc:spChg chg="add">
          <ac:chgData name="Andrea Kager" userId="947eb036-86ae-483c-884d-4f5074fe08bf" providerId="ADAL" clId="{81C4A592-8E0B-4CED-A50C-57D3641C633D}" dt="2022-05-05T14:49:46.329" v="90" actId="26606"/>
          <ac:spMkLst>
            <pc:docMk/>
            <pc:sldMk cId="1019573651" sldId="272"/>
            <ac:spMk id="18" creationId="{63C1A86C-B1A8-4AEC-B001-595C91716E77}"/>
          </ac:spMkLst>
        </pc:spChg>
        <pc:picChg chg="mod">
          <ac:chgData name="Andrea Kager" userId="947eb036-86ae-483c-884d-4f5074fe08bf" providerId="ADAL" clId="{81C4A592-8E0B-4CED-A50C-57D3641C633D}" dt="2022-05-05T14:49:46.329" v="90" actId="26606"/>
          <ac:picMkLst>
            <pc:docMk/>
            <pc:sldMk cId="1019573651" sldId="272"/>
            <ac:picMk id="3" creationId="{D5A59CF7-26AD-E4AD-F9F5-6142DD3058E4}"/>
          </ac:picMkLst>
        </pc:picChg>
        <pc:picChg chg="mod">
          <ac:chgData name="Andrea Kager" userId="947eb036-86ae-483c-884d-4f5074fe08bf" providerId="ADAL" clId="{81C4A592-8E0B-4CED-A50C-57D3641C633D}" dt="2022-05-05T14:49:46.329" v="90" actId="26606"/>
          <ac:picMkLst>
            <pc:docMk/>
            <pc:sldMk cId="1019573651" sldId="272"/>
            <ac:picMk id="4" creationId="{B7F05F55-F3BD-569A-EB55-F5ED9F8117FE}"/>
          </ac:picMkLst>
        </pc:picChg>
        <pc:cxnChg chg="del">
          <ac:chgData name="Andrea Kager" userId="947eb036-86ae-483c-884d-4f5074fe08bf" providerId="ADAL" clId="{81C4A592-8E0B-4CED-A50C-57D3641C633D}" dt="2022-05-05T14:49:46.329" v="90" actId="26606"/>
          <ac:cxnSpMkLst>
            <pc:docMk/>
            <pc:sldMk cId="1019573651" sldId="272"/>
            <ac:cxnSpMk id="11" creationId="{DAE3ABC6-4042-4293-A7DF-F01181363B7E}"/>
          </ac:cxnSpMkLst>
        </pc:cxnChg>
      </pc:sldChg>
      <pc:sldChg chg="addSp delSp modSp new mod setBg">
        <pc:chgData name="Andrea Kager" userId="947eb036-86ae-483c-884d-4f5074fe08bf" providerId="ADAL" clId="{81C4A592-8E0B-4CED-A50C-57D3641C633D}" dt="2022-05-05T15:12:55.111" v="574" actId="26606"/>
        <pc:sldMkLst>
          <pc:docMk/>
          <pc:sldMk cId="908071761" sldId="273"/>
        </pc:sldMkLst>
        <pc:spChg chg="mod">
          <ac:chgData name="Andrea Kager" userId="947eb036-86ae-483c-884d-4f5074fe08bf" providerId="ADAL" clId="{81C4A592-8E0B-4CED-A50C-57D3641C633D}" dt="2022-05-05T15:12:55.111" v="574" actId="26606"/>
          <ac:spMkLst>
            <pc:docMk/>
            <pc:sldMk cId="908071761" sldId="273"/>
            <ac:spMk id="2" creationId="{591AA401-64C0-40F3-AE5E-0263418B6E5C}"/>
          </ac:spMkLst>
        </pc:spChg>
        <pc:spChg chg="mod">
          <ac:chgData name="Andrea Kager" userId="947eb036-86ae-483c-884d-4f5074fe08bf" providerId="ADAL" clId="{81C4A592-8E0B-4CED-A50C-57D3641C633D}" dt="2022-05-05T15:12:55.111" v="574" actId="26606"/>
          <ac:spMkLst>
            <pc:docMk/>
            <pc:sldMk cId="908071761" sldId="273"/>
            <ac:spMk id="3" creationId="{74212FEB-56A5-4618-8B75-AB4023F36763}"/>
          </ac:spMkLst>
        </pc:spChg>
        <pc:spChg chg="add del mod ord">
          <ac:chgData name="Andrea Kager" userId="947eb036-86ae-483c-884d-4f5074fe08bf" providerId="ADAL" clId="{81C4A592-8E0B-4CED-A50C-57D3641C633D}" dt="2022-05-05T15:11:04.012" v="573" actId="478"/>
          <ac:spMkLst>
            <pc:docMk/>
            <pc:sldMk cId="908071761" sldId="273"/>
            <ac:spMk id="6" creationId="{175176CC-1AB4-48D5-B590-14D0C9D741F6}"/>
          </ac:spMkLst>
        </pc:spChg>
        <pc:spChg chg="add del">
          <ac:chgData name="Andrea Kager" userId="947eb036-86ae-483c-884d-4f5074fe08bf" providerId="ADAL" clId="{81C4A592-8E0B-4CED-A50C-57D3641C633D}" dt="2022-05-05T15:12:55.111" v="574" actId="26606"/>
          <ac:spMkLst>
            <pc:docMk/>
            <pc:sldMk cId="908071761" sldId="273"/>
            <ac:spMk id="11" creationId="{F13C74B1-5B17-4795-BED0-7140497B445A}"/>
          </ac:spMkLst>
        </pc:spChg>
        <pc:spChg chg="add del">
          <ac:chgData name="Andrea Kager" userId="947eb036-86ae-483c-884d-4f5074fe08bf" providerId="ADAL" clId="{81C4A592-8E0B-4CED-A50C-57D3641C633D}" dt="2022-05-05T15:12:55.111" v="574" actId="26606"/>
          <ac:spMkLst>
            <pc:docMk/>
            <pc:sldMk cId="908071761" sldId="273"/>
            <ac:spMk id="13" creationId="{D4974D33-8DC5-464E-8C6D-BE58F0669C17}"/>
          </ac:spMkLst>
        </pc:spChg>
        <pc:spChg chg="add">
          <ac:chgData name="Andrea Kager" userId="947eb036-86ae-483c-884d-4f5074fe08bf" providerId="ADAL" clId="{81C4A592-8E0B-4CED-A50C-57D3641C633D}" dt="2022-05-05T15:12:55.111" v="574" actId="26606"/>
          <ac:spMkLst>
            <pc:docMk/>
            <pc:sldMk cId="908071761" sldId="273"/>
            <ac:spMk id="18" creationId="{907EF6B7-1338-4443-8C46-6A318D952DFD}"/>
          </ac:spMkLst>
        </pc:spChg>
        <pc:spChg chg="add">
          <ac:chgData name="Andrea Kager" userId="947eb036-86ae-483c-884d-4f5074fe08bf" providerId="ADAL" clId="{81C4A592-8E0B-4CED-A50C-57D3641C633D}" dt="2022-05-05T15:12:55.111" v="574" actId="26606"/>
          <ac:spMkLst>
            <pc:docMk/>
            <pc:sldMk cId="908071761" sldId="273"/>
            <ac:spMk id="20" creationId="{DAAE4CDD-124C-4DCF-9584-B6033B545DD5}"/>
          </ac:spMkLst>
        </pc:spChg>
        <pc:spChg chg="add">
          <ac:chgData name="Andrea Kager" userId="947eb036-86ae-483c-884d-4f5074fe08bf" providerId="ADAL" clId="{81C4A592-8E0B-4CED-A50C-57D3641C633D}" dt="2022-05-05T15:12:55.111" v="574" actId="26606"/>
          <ac:spMkLst>
            <pc:docMk/>
            <pc:sldMk cId="908071761" sldId="273"/>
            <ac:spMk id="22" creationId="{081E4A58-353D-44AE-B2FC-2A74E2E400F7}"/>
          </ac:spMkLst>
        </pc:spChg>
        <pc:picChg chg="add del mod ord">
          <ac:chgData name="Andrea Kager" userId="947eb036-86ae-483c-884d-4f5074fe08bf" providerId="ADAL" clId="{81C4A592-8E0B-4CED-A50C-57D3641C633D}" dt="2022-05-05T15:11:04.012" v="573" actId="478"/>
          <ac:picMkLst>
            <pc:docMk/>
            <pc:sldMk cId="908071761" sldId="273"/>
            <ac:picMk id="5" creationId="{356B1025-4317-498D-A900-BB314EFC037C}"/>
          </ac:picMkLst>
        </pc:picChg>
      </pc:sldChg>
      <pc:sldChg chg="new del">
        <pc:chgData name="Andrea Kager" userId="947eb036-86ae-483c-884d-4f5074fe08bf" providerId="ADAL" clId="{81C4A592-8E0B-4CED-A50C-57D3641C633D}" dt="2022-05-05T14:56:26.772" v="457" actId="2696"/>
        <pc:sldMkLst>
          <pc:docMk/>
          <pc:sldMk cId="3575413960" sldId="274"/>
        </pc:sldMkLst>
      </pc:sldChg>
      <pc:sldChg chg="addSp delSp modSp new mod setBg">
        <pc:chgData name="Andrea Kager" userId="947eb036-86ae-483c-884d-4f5074fe08bf" providerId="ADAL" clId="{81C4A592-8E0B-4CED-A50C-57D3641C633D}" dt="2022-05-05T15:03:29.652" v="559" actId="14100"/>
        <pc:sldMkLst>
          <pc:docMk/>
          <pc:sldMk cId="3767308131" sldId="274"/>
        </pc:sldMkLst>
        <pc:spChg chg="del mod ord">
          <ac:chgData name="Andrea Kager" userId="947eb036-86ae-483c-884d-4f5074fe08bf" providerId="ADAL" clId="{81C4A592-8E0B-4CED-A50C-57D3641C633D}" dt="2022-05-05T15:01:20.999" v="522" actId="21"/>
          <ac:spMkLst>
            <pc:docMk/>
            <pc:sldMk cId="3767308131" sldId="274"/>
            <ac:spMk id="2" creationId="{F6DD8B3A-240A-41E6-876A-AE9403EA6A37}"/>
          </ac:spMkLst>
        </pc:spChg>
        <pc:spChg chg="del">
          <ac:chgData name="Andrea Kager" userId="947eb036-86ae-483c-884d-4f5074fe08bf" providerId="ADAL" clId="{81C4A592-8E0B-4CED-A50C-57D3641C633D}" dt="2022-05-05T14:58:16.806" v="475" actId="931"/>
          <ac:spMkLst>
            <pc:docMk/>
            <pc:sldMk cId="3767308131" sldId="274"/>
            <ac:spMk id="3" creationId="{BEBF2272-06BA-4E14-A2CD-286F1F458E02}"/>
          </ac:spMkLst>
        </pc:spChg>
        <pc:spChg chg="add del mod">
          <ac:chgData name="Andrea Kager" userId="947eb036-86ae-483c-884d-4f5074fe08bf" providerId="ADAL" clId="{81C4A592-8E0B-4CED-A50C-57D3641C633D}" dt="2022-05-05T14:58:59.774" v="484" actId="21"/>
          <ac:spMkLst>
            <pc:docMk/>
            <pc:sldMk cId="3767308131" sldId="274"/>
            <ac:spMk id="9" creationId="{B2591E45-8A0B-4AC6-B93E-942499EE7D2E}"/>
          </ac:spMkLst>
        </pc:spChg>
        <pc:spChg chg="add del">
          <ac:chgData name="Andrea Kager" userId="947eb036-86ae-483c-884d-4f5074fe08bf" providerId="ADAL" clId="{81C4A592-8E0B-4CED-A50C-57D3641C633D}" dt="2022-05-05T14:59:53.625" v="499" actId="26606"/>
          <ac:spMkLst>
            <pc:docMk/>
            <pc:sldMk cId="3767308131" sldId="274"/>
            <ac:spMk id="12" creationId="{6753252F-4873-4F63-801D-CC719279A7D5}"/>
          </ac:spMkLst>
        </pc:spChg>
        <pc:spChg chg="add del">
          <ac:chgData name="Andrea Kager" userId="947eb036-86ae-483c-884d-4f5074fe08bf" providerId="ADAL" clId="{81C4A592-8E0B-4CED-A50C-57D3641C633D}" dt="2022-05-05T14:59:53.625" v="499" actId="26606"/>
          <ac:spMkLst>
            <pc:docMk/>
            <pc:sldMk cId="3767308131" sldId="274"/>
            <ac:spMk id="14" creationId="{047C8CCB-F95D-4249-92DD-651249D3535A}"/>
          </ac:spMkLst>
        </pc:spChg>
        <pc:spChg chg="add del mod">
          <ac:chgData name="Andrea Kager" userId="947eb036-86ae-483c-884d-4f5074fe08bf" providerId="ADAL" clId="{81C4A592-8E0B-4CED-A50C-57D3641C633D}" dt="2022-05-05T15:01:25.507" v="523" actId="21"/>
          <ac:spMkLst>
            <pc:docMk/>
            <pc:sldMk cId="3767308131" sldId="274"/>
            <ac:spMk id="17" creationId="{FCC4E016-9D0E-4000-A38F-53057FAA4476}"/>
          </ac:spMkLst>
        </pc:spChg>
        <pc:spChg chg="add mod">
          <ac:chgData name="Andrea Kager" userId="947eb036-86ae-483c-884d-4f5074fe08bf" providerId="ADAL" clId="{81C4A592-8E0B-4CED-A50C-57D3641C633D}" dt="2022-05-05T15:01:50.492" v="541" actId="20577"/>
          <ac:spMkLst>
            <pc:docMk/>
            <pc:sldMk cId="3767308131" sldId="274"/>
            <ac:spMk id="18" creationId="{850A279E-3D82-4823-8E49-C7DB8714EBA1}"/>
          </ac:spMkLst>
        </pc:spChg>
        <pc:spChg chg="add del">
          <ac:chgData name="Andrea Kager" userId="947eb036-86ae-483c-884d-4f5074fe08bf" providerId="ADAL" clId="{81C4A592-8E0B-4CED-A50C-57D3641C633D}" dt="2022-05-05T15:01:32.382" v="524" actId="26606"/>
          <ac:spMkLst>
            <pc:docMk/>
            <pc:sldMk cId="3767308131" sldId="274"/>
            <ac:spMk id="20" creationId="{9D3A9E89-033E-4C4A-8C41-416DABFFD307}"/>
          </ac:spMkLst>
        </pc:spChg>
        <pc:spChg chg="add del">
          <ac:chgData name="Andrea Kager" userId="947eb036-86ae-483c-884d-4f5074fe08bf" providerId="ADAL" clId="{81C4A592-8E0B-4CED-A50C-57D3641C633D}" dt="2022-05-05T15:01:32.382" v="524" actId="26606"/>
          <ac:spMkLst>
            <pc:docMk/>
            <pc:sldMk cId="3767308131" sldId="274"/>
            <ac:spMk id="22" creationId="{86293361-111E-427D-8E5B-256944AC8395}"/>
          </ac:spMkLst>
        </pc:spChg>
        <pc:spChg chg="add del">
          <ac:chgData name="Andrea Kager" userId="947eb036-86ae-483c-884d-4f5074fe08bf" providerId="ADAL" clId="{81C4A592-8E0B-4CED-A50C-57D3641C633D}" dt="2022-05-05T15:01:32.382" v="524" actId="26606"/>
          <ac:spMkLst>
            <pc:docMk/>
            <pc:sldMk cId="3767308131" sldId="274"/>
            <ac:spMk id="46" creationId="{78907291-9D6D-4740-81DB-441477BCA279}"/>
          </ac:spMkLst>
        </pc:spChg>
        <pc:spChg chg="add">
          <ac:chgData name="Andrea Kager" userId="947eb036-86ae-483c-884d-4f5074fe08bf" providerId="ADAL" clId="{81C4A592-8E0B-4CED-A50C-57D3641C633D}" dt="2022-05-05T15:01:32.382" v="524" actId="26606"/>
          <ac:spMkLst>
            <pc:docMk/>
            <pc:sldMk cId="3767308131" sldId="274"/>
            <ac:spMk id="51" creationId="{A9F529C3-C941-49FD-8C67-82F134F64BDB}"/>
          </ac:spMkLst>
        </pc:spChg>
        <pc:spChg chg="add">
          <ac:chgData name="Andrea Kager" userId="947eb036-86ae-483c-884d-4f5074fe08bf" providerId="ADAL" clId="{81C4A592-8E0B-4CED-A50C-57D3641C633D}" dt="2022-05-05T15:01:32.382" v="524" actId="26606"/>
          <ac:spMkLst>
            <pc:docMk/>
            <pc:sldMk cId="3767308131" sldId="274"/>
            <ac:spMk id="53" creationId="{20586029-32A0-47E5-9AEC-AE3ABA6B94D0}"/>
          </ac:spMkLst>
        </pc:spChg>
        <pc:grpChg chg="add del">
          <ac:chgData name="Andrea Kager" userId="947eb036-86ae-483c-884d-4f5074fe08bf" providerId="ADAL" clId="{81C4A592-8E0B-4CED-A50C-57D3641C633D}" dt="2022-05-05T15:01:32.382" v="524" actId="26606"/>
          <ac:grpSpMkLst>
            <pc:docMk/>
            <pc:sldMk cId="3767308131" sldId="274"/>
            <ac:grpSpMk id="24" creationId="{9A19A3F5-314C-46CC-8695-7C6BFCACFE8C}"/>
          </ac:grpSpMkLst>
        </pc:grpChg>
        <pc:picChg chg="add del mod ord">
          <ac:chgData name="Andrea Kager" userId="947eb036-86ae-483c-884d-4f5074fe08bf" providerId="ADAL" clId="{81C4A592-8E0B-4CED-A50C-57D3641C633D}" dt="2022-05-05T14:58:53.408" v="483" actId="478"/>
          <ac:picMkLst>
            <pc:docMk/>
            <pc:sldMk cId="3767308131" sldId="274"/>
            <ac:picMk id="5" creationId="{2AD71E4E-C391-4823-9029-A91DBBAEB87F}"/>
          </ac:picMkLst>
        </pc:picChg>
        <pc:picChg chg="add del mod">
          <ac:chgData name="Andrea Kager" userId="947eb036-86ae-483c-884d-4f5074fe08bf" providerId="ADAL" clId="{81C4A592-8E0B-4CED-A50C-57D3641C633D}" dt="2022-05-05T14:58:53.408" v="483" actId="478"/>
          <ac:picMkLst>
            <pc:docMk/>
            <pc:sldMk cId="3767308131" sldId="274"/>
            <ac:picMk id="7" creationId="{7B3E54F4-3466-4047-A8C8-A8A3561F6E77}"/>
          </ac:picMkLst>
        </pc:picChg>
        <pc:picChg chg="add del mod ord">
          <ac:chgData name="Andrea Kager" userId="947eb036-86ae-483c-884d-4f5074fe08bf" providerId="ADAL" clId="{81C4A592-8E0B-4CED-A50C-57D3641C633D}" dt="2022-05-05T15:02:04.124" v="543" actId="478"/>
          <ac:picMkLst>
            <pc:docMk/>
            <pc:sldMk cId="3767308131" sldId="274"/>
            <ac:picMk id="11" creationId="{387D214D-7D1E-4CDA-B5F7-10ADED86D511}"/>
          </ac:picMkLst>
        </pc:picChg>
        <pc:picChg chg="add del mod">
          <ac:chgData name="Andrea Kager" userId="947eb036-86ae-483c-884d-4f5074fe08bf" providerId="ADAL" clId="{81C4A592-8E0B-4CED-A50C-57D3641C633D}" dt="2022-05-05T15:03:11.183" v="552" actId="478"/>
          <ac:picMkLst>
            <pc:docMk/>
            <pc:sldMk cId="3767308131" sldId="274"/>
            <ac:picMk id="15" creationId="{FFA41592-E6C0-4807-9568-8139ADC571EF}"/>
          </ac:picMkLst>
        </pc:picChg>
        <pc:picChg chg="add mod">
          <ac:chgData name="Andrea Kager" userId="947eb036-86ae-483c-884d-4f5074fe08bf" providerId="ADAL" clId="{81C4A592-8E0B-4CED-A50C-57D3641C633D}" dt="2022-05-05T15:02:38.702" v="551" actId="1076"/>
          <ac:picMkLst>
            <pc:docMk/>
            <pc:sldMk cId="3767308131" sldId="274"/>
            <ac:picMk id="21" creationId="{741B0A3D-3AFF-4DE8-AF00-E51CDCB6308B}"/>
          </ac:picMkLst>
        </pc:picChg>
        <pc:picChg chg="add mod">
          <ac:chgData name="Andrea Kager" userId="947eb036-86ae-483c-884d-4f5074fe08bf" providerId="ADAL" clId="{81C4A592-8E0B-4CED-A50C-57D3641C633D}" dt="2022-05-05T15:03:29.652" v="559" actId="14100"/>
          <ac:picMkLst>
            <pc:docMk/>
            <pc:sldMk cId="3767308131" sldId="274"/>
            <ac:picMk id="45" creationId="{39F284D3-42EA-44ED-AC0D-11AE2ACE3F35}"/>
          </ac:picMkLst>
        </pc:picChg>
        <pc:cxnChg chg="add">
          <ac:chgData name="Andrea Kager" userId="947eb036-86ae-483c-884d-4f5074fe08bf" providerId="ADAL" clId="{81C4A592-8E0B-4CED-A50C-57D3641C633D}" dt="2022-05-05T15:01:32.382" v="524" actId="26606"/>
          <ac:cxnSpMkLst>
            <pc:docMk/>
            <pc:sldMk cId="3767308131" sldId="274"/>
            <ac:cxnSpMk id="55" creationId="{8C730EAB-A532-4295-A302-FB4B90DB9F5E}"/>
          </ac:cxnSpMkLst>
        </pc:cxnChg>
      </pc:sldChg>
      <pc:sldChg chg="addSp modSp new mod setBg">
        <pc:chgData name="Andrea Kager" userId="947eb036-86ae-483c-884d-4f5074fe08bf" providerId="ADAL" clId="{81C4A592-8E0B-4CED-A50C-57D3641C633D}" dt="2022-05-05T15:00:19.888" v="507" actId="26606"/>
        <pc:sldMkLst>
          <pc:docMk/>
          <pc:sldMk cId="4211448379" sldId="275"/>
        </pc:sldMkLst>
        <pc:spChg chg="add">
          <ac:chgData name="Andrea Kager" userId="947eb036-86ae-483c-884d-4f5074fe08bf" providerId="ADAL" clId="{81C4A592-8E0B-4CED-A50C-57D3641C633D}" dt="2022-05-05T15:00:19.888" v="507" actId="26606"/>
          <ac:spMkLst>
            <pc:docMk/>
            <pc:sldMk cId="4211448379" sldId="275"/>
            <ac:spMk id="10" creationId="{A9F529C3-C941-49FD-8C67-82F134F64BDB}"/>
          </ac:spMkLst>
        </pc:spChg>
        <pc:spChg chg="add">
          <ac:chgData name="Andrea Kager" userId="947eb036-86ae-483c-884d-4f5074fe08bf" providerId="ADAL" clId="{81C4A592-8E0B-4CED-A50C-57D3641C633D}" dt="2022-05-05T15:00:19.888" v="507" actId="26606"/>
          <ac:spMkLst>
            <pc:docMk/>
            <pc:sldMk cId="4211448379" sldId="275"/>
            <ac:spMk id="12" creationId="{20586029-32A0-47E5-9AEC-AE3ABA6B94D0}"/>
          </ac:spMkLst>
        </pc:spChg>
        <pc:picChg chg="add mod ord">
          <ac:chgData name="Andrea Kager" userId="947eb036-86ae-483c-884d-4f5074fe08bf" providerId="ADAL" clId="{81C4A592-8E0B-4CED-A50C-57D3641C633D}" dt="2022-05-05T15:00:19.888" v="507" actId="26606"/>
          <ac:picMkLst>
            <pc:docMk/>
            <pc:sldMk cId="4211448379" sldId="275"/>
            <ac:picMk id="3" creationId="{5357CA76-F53C-4591-A0FE-5FD1628904F0}"/>
          </ac:picMkLst>
        </pc:picChg>
        <pc:picChg chg="add mod">
          <ac:chgData name="Andrea Kager" userId="947eb036-86ae-483c-884d-4f5074fe08bf" providerId="ADAL" clId="{81C4A592-8E0B-4CED-A50C-57D3641C633D}" dt="2022-05-05T15:00:19.888" v="507" actId="26606"/>
          <ac:picMkLst>
            <pc:docMk/>
            <pc:sldMk cId="4211448379" sldId="275"/>
            <ac:picMk id="5" creationId="{4B86EA13-64AC-40FF-B3B7-995C13FE3345}"/>
          </ac:picMkLst>
        </pc:picChg>
        <pc:cxnChg chg="add">
          <ac:chgData name="Andrea Kager" userId="947eb036-86ae-483c-884d-4f5074fe08bf" providerId="ADAL" clId="{81C4A592-8E0B-4CED-A50C-57D3641C633D}" dt="2022-05-05T15:00:19.888" v="507" actId="26606"/>
          <ac:cxnSpMkLst>
            <pc:docMk/>
            <pc:sldMk cId="4211448379" sldId="275"/>
            <ac:cxnSpMk id="14" creationId="{8C730EAB-A532-4295-A302-FB4B90DB9F5E}"/>
          </ac:cxnSpMkLst>
        </pc:cxnChg>
      </pc:sldChg>
      <pc:sldChg chg="addSp modSp new mod setBg">
        <pc:chgData name="Andrea Kager" userId="947eb036-86ae-483c-884d-4f5074fe08bf" providerId="ADAL" clId="{81C4A592-8E0B-4CED-A50C-57D3641C633D}" dt="2022-05-05T15:00:42.630" v="514" actId="26606"/>
        <pc:sldMkLst>
          <pc:docMk/>
          <pc:sldMk cId="3297974066" sldId="276"/>
        </pc:sldMkLst>
        <pc:spChg chg="add">
          <ac:chgData name="Andrea Kager" userId="947eb036-86ae-483c-884d-4f5074fe08bf" providerId="ADAL" clId="{81C4A592-8E0B-4CED-A50C-57D3641C633D}" dt="2022-05-05T15:00:42.630" v="514" actId="26606"/>
          <ac:spMkLst>
            <pc:docMk/>
            <pc:sldMk cId="3297974066" sldId="276"/>
            <ac:spMk id="10" creationId="{A9F529C3-C941-49FD-8C67-82F134F64BDB}"/>
          </ac:spMkLst>
        </pc:spChg>
        <pc:spChg chg="add">
          <ac:chgData name="Andrea Kager" userId="947eb036-86ae-483c-884d-4f5074fe08bf" providerId="ADAL" clId="{81C4A592-8E0B-4CED-A50C-57D3641C633D}" dt="2022-05-05T15:00:42.630" v="514" actId="26606"/>
          <ac:spMkLst>
            <pc:docMk/>
            <pc:sldMk cId="3297974066" sldId="276"/>
            <ac:spMk id="12" creationId="{20586029-32A0-47E5-9AEC-AE3ABA6B94D0}"/>
          </ac:spMkLst>
        </pc:spChg>
        <pc:picChg chg="add mod ord">
          <ac:chgData name="Andrea Kager" userId="947eb036-86ae-483c-884d-4f5074fe08bf" providerId="ADAL" clId="{81C4A592-8E0B-4CED-A50C-57D3641C633D}" dt="2022-05-05T15:00:42.630" v="514" actId="26606"/>
          <ac:picMkLst>
            <pc:docMk/>
            <pc:sldMk cId="3297974066" sldId="276"/>
            <ac:picMk id="3" creationId="{AA8ACFB7-98DC-40BB-839A-B25FF849A203}"/>
          </ac:picMkLst>
        </pc:picChg>
        <pc:picChg chg="add mod">
          <ac:chgData name="Andrea Kager" userId="947eb036-86ae-483c-884d-4f5074fe08bf" providerId="ADAL" clId="{81C4A592-8E0B-4CED-A50C-57D3641C633D}" dt="2022-05-05T15:00:42.630" v="514" actId="26606"/>
          <ac:picMkLst>
            <pc:docMk/>
            <pc:sldMk cId="3297974066" sldId="276"/>
            <ac:picMk id="5" creationId="{C3F19555-3E00-4656-A0F8-EE7DEDEBD690}"/>
          </ac:picMkLst>
        </pc:picChg>
        <pc:cxnChg chg="add">
          <ac:chgData name="Andrea Kager" userId="947eb036-86ae-483c-884d-4f5074fe08bf" providerId="ADAL" clId="{81C4A592-8E0B-4CED-A50C-57D3641C633D}" dt="2022-05-05T15:00:42.630" v="514" actId="26606"/>
          <ac:cxnSpMkLst>
            <pc:docMk/>
            <pc:sldMk cId="3297974066" sldId="276"/>
            <ac:cxnSpMk id="14" creationId="{8C730EAB-A532-4295-A302-FB4B90DB9F5E}"/>
          </ac:cxnSpMkLst>
        </pc:cxnChg>
      </pc:sldChg>
      <pc:sldChg chg="addSp modSp new mod setBg">
        <pc:chgData name="Andrea Kager" userId="947eb036-86ae-483c-884d-4f5074fe08bf" providerId="ADAL" clId="{81C4A592-8E0B-4CED-A50C-57D3641C633D}" dt="2022-05-05T15:01:07.558" v="521" actId="962"/>
        <pc:sldMkLst>
          <pc:docMk/>
          <pc:sldMk cId="3389795769" sldId="277"/>
        </pc:sldMkLst>
        <pc:spChg chg="add">
          <ac:chgData name="Andrea Kager" userId="947eb036-86ae-483c-884d-4f5074fe08bf" providerId="ADAL" clId="{81C4A592-8E0B-4CED-A50C-57D3641C633D}" dt="2022-05-05T15:01:07.213" v="517" actId="26606"/>
          <ac:spMkLst>
            <pc:docMk/>
            <pc:sldMk cId="3389795769" sldId="277"/>
            <ac:spMk id="10" creationId="{A9F529C3-C941-49FD-8C67-82F134F64BDB}"/>
          </ac:spMkLst>
        </pc:spChg>
        <pc:spChg chg="add">
          <ac:chgData name="Andrea Kager" userId="947eb036-86ae-483c-884d-4f5074fe08bf" providerId="ADAL" clId="{81C4A592-8E0B-4CED-A50C-57D3641C633D}" dt="2022-05-05T15:01:07.213" v="517" actId="26606"/>
          <ac:spMkLst>
            <pc:docMk/>
            <pc:sldMk cId="3389795769" sldId="277"/>
            <ac:spMk id="12" creationId="{20586029-32A0-47E5-9AEC-AE3ABA6B94D0}"/>
          </ac:spMkLst>
        </pc:spChg>
        <pc:picChg chg="add mod ord">
          <ac:chgData name="Andrea Kager" userId="947eb036-86ae-483c-884d-4f5074fe08bf" providerId="ADAL" clId="{81C4A592-8E0B-4CED-A50C-57D3641C633D}" dt="2022-05-05T15:01:07.558" v="521" actId="962"/>
          <ac:picMkLst>
            <pc:docMk/>
            <pc:sldMk cId="3389795769" sldId="277"/>
            <ac:picMk id="3" creationId="{94C70154-821A-49E3-BA54-D8678A992D31}"/>
          </ac:picMkLst>
        </pc:picChg>
        <pc:picChg chg="add mod">
          <ac:chgData name="Andrea Kager" userId="947eb036-86ae-483c-884d-4f5074fe08bf" providerId="ADAL" clId="{81C4A592-8E0B-4CED-A50C-57D3641C633D}" dt="2022-05-05T15:01:07.558" v="521" actId="962"/>
          <ac:picMkLst>
            <pc:docMk/>
            <pc:sldMk cId="3389795769" sldId="277"/>
            <ac:picMk id="5" creationId="{C6F6ADB9-F26E-4768-8232-E932A0CBC1AD}"/>
          </ac:picMkLst>
        </pc:picChg>
        <pc:cxnChg chg="add">
          <ac:chgData name="Andrea Kager" userId="947eb036-86ae-483c-884d-4f5074fe08bf" providerId="ADAL" clId="{81C4A592-8E0B-4CED-A50C-57D3641C633D}" dt="2022-05-05T15:01:07.213" v="517" actId="26606"/>
          <ac:cxnSpMkLst>
            <pc:docMk/>
            <pc:sldMk cId="3389795769" sldId="277"/>
            <ac:cxnSpMk id="14" creationId="{8C730EAB-A532-4295-A302-FB4B90DB9F5E}"/>
          </ac:cxnSpMkLst>
        </pc:cxnChg>
      </pc:sldChg>
      <pc:sldChg chg="addSp delSp modSp new mod setBg">
        <pc:chgData name="Andrea Kager" userId="947eb036-86ae-483c-884d-4f5074fe08bf" providerId="ADAL" clId="{81C4A592-8E0B-4CED-A50C-57D3641C633D}" dt="2022-05-05T15:04:21.707" v="570" actId="26606"/>
        <pc:sldMkLst>
          <pc:docMk/>
          <pc:sldMk cId="3803605178" sldId="278"/>
        </pc:sldMkLst>
        <pc:spChg chg="add del">
          <ac:chgData name="Andrea Kager" userId="947eb036-86ae-483c-884d-4f5074fe08bf" providerId="ADAL" clId="{81C4A592-8E0B-4CED-A50C-57D3641C633D}" dt="2022-05-05T15:04:21.704" v="569" actId="26606"/>
          <ac:spMkLst>
            <pc:docMk/>
            <pc:sldMk cId="3803605178" sldId="278"/>
            <ac:spMk id="17" creationId="{C96C8BAF-68F3-4B78-B238-35DF5D86560D}"/>
          </ac:spMkLst>
        </pc:spChg>
        <pc:grpChg chg="add del">
          <ac:chgData name="Andrea Kager" userId="947eb036-86ae-483c-884d-4f5074fe08bf" providerId="ADAL" clId="{81C4A592-8E0B-4CED-A50C-57D3641C633D}" dt="2022-05-05T15:04:21.704" v="569" actId="26606"/>
          <ac:grpSpMkLst>
            <pc:docMk/>
            <pc:sldMk cId="3803605178" sldId="278"/>
            <ac:grpSpMk id="18" creationId="{E9537076-EF48-4F72-9164-FD8260D550AC}"/>
          </ac:grpSpMkLst>
        </pc:grpChg>
        <pc:grpChg chg="add del">
          <ac:chgData name="Andrea Kager" userId="947eb036-86ae-483c-884d-4f5074fe08bf" providerId="ADAL" clId="{81C4A592-8E0B-4CED-A50C-57D3641C633D}" dt="2022-05-05T15:04:21.704" v="569" actId="26606"/>
          <ac:grpSpMkLst>
            <pc:docMk/>
            <pc:sldMk cId="3803605178" sldId="278"/>
            <ac:grpSpMk id="21" creationId="{4F4CD6D0-5A87-4BA2-A13A-0E40511C3CFA}"/>
          </ac:grpSpMkLst>
        </pc:grpChg>
        <pc:grpChg chg="add del">
          <ac:chgData name="Andrea Kager" userId="947eb036-86ae-483c-884d-4f5074fe08bf" providerId="ADAL" clId="{81C4A592-8E0B-4CED-A50C-57D3641C633D}" dt="2022-05-05T15:04:21.704" v="569" actId="26606"/>
          <ac:grpSpMkLst>
            <pc:docMk/>
            <pc:sldMk cId="3803605178" sldId="278"/>
            <ac:grpSpMk id="22" creationId="{6EFC3492-86BD-4D75-B5B4-C2DBFE0BD106}"/>
          </ac:grpSpMkLst>
        </pc:grpChg>
        <pc:picChg chg="add mod ord">
          <ac:chgData name="Andrea Kager" userId="947eb036-86ae-483c-884d-4f5074fe08bf" providerId="ADAL" clId="{81C4A592-8E0B-4CED-A50C-57D3641C633D}" dt="2022-05-05T15:04:21.707" v="570" actId="26606"/>
          <ac:picMkLst>
            <pc:docMk/>
            <pc:sldMk cId="3803605178" sldId="278"/>
            <ac:picMk id="3" creationId="{B608D189-85F2-4DC9-A6E7-C484DEEB7327}"/>
          </ac:picMkLst>
        </pc:picChg>
        <pc:picChg chg="add mod">
          <ac:chgData name="Andrea Kager" userId="947eb036-86ae-483c-884d-4f5074fe08bf" providerId="ADAL" clId="{81C4A592-8E0B-4CED-A50C-57D3641C633D}" dt="2022-05-05T15:04:21.707" v="570" actId="26606"/>
          <ac:picMkLst>
            <pc:docMk/>
            <pc:sldMk cId="3803605178" sldId="278"/>
            <ac:picMk id="5" creationId="{035E7878-AEDA-40D7-8082-C4700FC55A3E}"/>
          </ac:picMkLst>
        </pc:picChg>
        <pc:picChg chg="add mod">
          <ac:chgData name="Andrea Kager" userId="947eb036-86ae-483c-884d-4f5074fe08bf" providerId="ADAL" clId="{81C4A592-8E0B-4CED-A50C-57D3641C633D}" dt="2022-05-05T15:04:21.707" v="570" actId="26606"/>
          <ac:picMkLst>
            <pc:docMk/>
            <pc:sldMk cId="3803605178" sldId="278"/>
            <ac:picMk id="7" creationId="{4E9A607C-573E-4D8E-B18B-2A30F0419341}"/>
          </ac:picMkLst>
        </pc:picChg>
        <pc:cxnChg chg="add del">
          <ac:chgData name="Andrea Kager" userId="947eb036-86ae-483c-884d-4f5074fe08bf" providerId="ADAL" clId="{81C4A592-8E0B-4CED-A50C-57D3641C633D}" dt="2022-05-05T15:04:09.642" v="567" actId="26606"/>
          <ac:cxnSpMkLst>
            <pc:docMk/>
            <pc:sldMk cId="3803605178" sldId="278"/>
            <ac:cxnSpMk id="12" creationId="{DCD67800-37AC-4E14-89B0-F79DCB3FB86D}"/>
          </ac:cxnSpMkLst>
        </pc:cxnChg>
        <pc:cxnChg chg="add del">
          <ac:chgData name="Andrea Kager" userId="947eb036-86ae-483c-884d-4f5074fe08bf" providerId="ADAL" clId="{81C4A592-8E0B-4CED-A50C-57D3641C633D}" dt="2022-05-05T15:04:09.642" v="567" actId="26606"/>
          <ac:cxnSpMkLst>
            <pc:docMk/>
            <pc:sldMk cId="3803605178" sldId="278"/>
            <ac:cxnSpMk id="14" creationId="{20F1788F-A5AE-4188-8274-F7F2E3833ECD}"/>
          </ac:cxnSpMkLst>
        </pc:cxnChg>
        <pc:cxnChg chg="add">
          <ac:chgData name="Andrea Kager" userId="947eb036-86ae-483c-884d-4f5074fe08bf" providerId="ADAL" clId="{81C4A592-8E0B-4CED-A50C-57D3641C633D}" dt="2022-05-05T15:04:21.707" v="570" actId="26606"/>
          <ac:cxnSpMkLst>
            <pc:docMk/>
            <pc:sldMk cId="3803605178" sldId="278"/>
            <ac:cxnSpMk id="26" creationId="{DCD67800-37AC-4E14-89B0-F79DCB3FB86D}"/>
          </ac:cxnSpMkLst>
        </pc:cxnChg>
        <pc:cxnChg chg="add">
          <ac:chgData name="Andrea Kager" userId="947eb036-86ae-483c-884d-4f5074fe08bf" providerId="ADAL" clId="{81C4A592-8E0B-4CED-A50C-57D3641C633D}" dt="2022-05-05T15:04:21.707" v="570" actId="26606"/>
          <ac:cxnSpMkLst>
            <pc:docMk/>
            <pc:sldMk cId="3803605178" sldId="278"/>
            <ac:cxnSpMk id="27" creationId="{20F1788F-A5AE-4188-8274-F7F2E3833ECD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2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2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127" y="932688"/>
            <a:ext cx="3361677" cy="3273552"/>
          </a:xfrm>
        </p:spPr>
        <p:txBody>
          <a:bodyPr anchor="ctr">
            <a:normAutofit/>
          </a:bodyPr>
          <a:lstStyle/>
          <a:p>
            <a:pPr algn="l"/>
            <a:r>
              <a:rPr lang="en-US" sz="5000" dirty="0" err="1">
                <a:solidFill>
                  <a:srgbClr val="FFFFFF"/>
                </a:solidFill>
                <a:cs typeface="Calibri Light"/>
              </a:rPr>
              <a:t>Slikamo</a:t>
            </a:r>
            <a:r>
              <a:rPr lang="en-US" sz="5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5000" dirty="0" err="1">
                <a:solidFill>
                  <a:srgbClr val="FFFFFF"/>
                </a:solidFill>
                <a:cs typeface="Calibri Light"/>
              </a:rPr>
              <a:t>kao</a:t>
            </a:r>
            <a:r>
              <a:rPr lang="en-US" sz="5000" dirty="0">
                <a:solidFill>
                  <a:srgbClr val="FFFFFF"/>
                </a:solidFill>
                <a:cs typeface="Calibri Light"/>
              </a:rPr>
              <a:t> Mirna </a:t>
            </a:r>
            <a:r>
              <a:rPr lang="en-US" sz="5000" dirty="0" err="1">
                <a:solidFill>
                  <a:srgbClr val="FFFFFF"/>
                </a:solidFill>
                <a:cs typeface="Calibri Light"/>
              </a:rPr>
              <a:t>Sišul</a:t>
            </a:r>
            <a:endParaRPr lang="en-US" sz="5000" dirty="0">
              <a:solidFill>
                <a:srgbClr val="FFFFFF"/>
              </a:solidFill>
            </a:endParaRPr>
          </a:p>
        </p:txBody>
      </p:sp>
      <p:sp>
        <p:nvSpPr>
          <p:cNvPr id="54" name="Rectangle 44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1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127" y="5113960"/>
            <a:ext cx="1830086" cy="1022860"/>
          </a:xfrm>
        </p:spPr>
        <p:txBody>
          <a:bodyPr anchor="ctr">
            <a:normAutofit fontScale="77500" lnSpcReduction="20000"/>
          </a:bodyPr>
          <a:lstStyle/>
          <a:p>
            <a:pPr algn="l"/>
            <a:r>
              <a:rPr lang="en-US" sz="1900" dirty="0" err="1">
                <a:solidFill>
                  <a:srgbClr val="FFFFFF"/>
                </a:solidFill>
                <a:cs typeface="Calibri"/>
              </a:rPr>
              <a:t>1.b</a:t>
            </a:r>
            <a:r>
              <a:rPr lang="en-US" sz="1900" dirty="0">
                <a:solidFill>
                  <a:srgbClr val="FFFFFF"/>
                </a:solidFill>
                <a:cs typeface="Calibri"/>
              </a:rPr>
              <a:t> </a:t>
            </a:r>
            <a:endParaRPr lang="hr-HR" sz="1900" dirty="0">
              <a:solidFill>
                <a:srgbClr val="FFFFFF"/>
              </a:solidFill>
              <a:cs typeface="Calibri"/>
            </a:endParaRPr>
          </a:p>
          <a:p>
            <a:pPr algn="l"/>
            <a:r>
              <a:rPr lang="hr-HR" sz="1900" dirty="0">
                <a:solidFill>
                  <a:srgbClr val="FFFFFF"/>
                </a:solidFill>
                <a:cs typeface="Calibri"/>
              </a:rPr>
              <a:t>OŠ Ivana Gorana Kovačića</a:t>
            </a:r>
          </a:p>
          <a:p>
            <a:pPr algn="l"/>
            <a:r>
              <a:rPr lang="hr-HR" sz="1900" dirty="0">
                <a:solidFill>
                  <a:srgbClr val="FFFFFF"/>
                </a:solidFill>
                <a:cs typeface="Calibri"/>
              </a:rPr>
              <a:t>Andrea Kager</a:t>
            </a:r>
            <a:endParaRPr lang="en-US" sz="1900" dirty="0">
              <a:solidFill>
                <a:srgbClr val="FFFFFF"/>
              </a:solidFill>
            </a:endParaRP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BF2EB2D-AC59-1210-0C3C-53541B040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2" r="2602"/>
          <a:stretch/>
        </p:blipFill>
        <p:spPr>
          <a:xfrm>
            <a:off x="466344" y="450221"/>
            <a:ext cx="7205515" cy="5957557"/>
          </a:xfrm>
          <a:prstGeom prst="rect">
            <a:avLst/>
          </a:prstGeom>
        </p:spPr>
      </p:pic>
      <p:sp>
        <p:nvSpPr>
          <p:cNvPr id="55" name="Rectangle 46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4594" y="4843002"/>
            <a:ext cx="1351062" cy="1568472"/>
          </a:xfrm>
          <a:prstGeom prst="rect">
            <a:avLst/>
          </a:prstGeom>
          <a:solidFill>
            <a:srgbClr val="414259"/>
          </a:solidFill>
          <a:ln w="25400">
            <a:solidFill>
              <a:srgbClr val="4142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A6F79806-4248-945A-75AF-9E8AAC42E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3" y="1875990"/>
            <a:ext cx="6246003" cy="3064445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9B64479-67E5-6D0C-88C9-BE1CA993E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366" y="918546"/>
            <a:ext cx="2635813" cy="329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99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6A5170-5D06-DEF0-BF1F-5D2F86408008}"/>
              </a:ext>
            </a:extLst>
          </p:cNvPr>
          <p:cNvSpPr txBox="1"/>
          <p:nvPr/>
        </p:nvSpPr>
        <p:spPr>
          <a:xfrm>
            <a:off x="3157538" y="412454"/>
            <a:ext cx="3243262" cy="210185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/>
              <a:t>Do sada je održala trideset i šest samostalnih izložbi.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9A93481-19E0-460B-9C4F-B10037076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" r="-2" b="-2"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23FBB21-AB60-8977-E025-EC559DFC43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45" r="1388"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EA6D0DA1-2F8B-4CDA-B70D-03E5FAAFE32D}"/>
              </a:ext>
            </a:extLst>
          </p:cNvPr>
          <p:cNvSpPr txBox="1"/>
          <p:nvPr/>
        </p:nvSpPr>
        <p:spPr>
          <a:xfrm>
            <a:off x="3048000" y="32466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Do sada je održala trideset i šest samostalnih izložbi.</a:t>
            </a:r>
          </a:p>
        </p:txBody>
      </p:sp>
    </p:spTree>
    <p:extLst>
      <p:ext uri="{BB962C8B-B14F-4D97-AF65-F5344CB8AC3E}">
        <p14:creationId xmlns:p14="http://schemas.microsoft.com/office/powerpoint/2010/main" val="1303380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5B1FC96-0749-41C9-BAED-E089E7714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632E688-6415-2BF4-CFB6-BBB0BA96D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" r="-1" b="7350"/>
          <a:stretch/>
        </p:blipFill>
        <p:spPr>
          <a:xfrm>
            <a:off x="5" y="10"/>
            <a:ext cx="6095995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6B1E0B7-8B11-1F31-2753-FA8BE0C86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3283"/>
          <a:stretch/>
        </p:blipFill>
        <p:spPr>
          <a:xfrm>
            <a:off x="6019800" y="10"/>
            <a:ext cx="6172195" cy="418766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18" name="sketch line">
            <a:extLst>
              <a:ext uri="{FF2B5EF4-FFF2-40B4-BE49-F238E27FC236}">
                <a16:creationId xmlns:a16="http://schemas.microsoft.com/office/drawing/2014/main" id="{63C1A86C-B1A8-4AEC-B001-595C91716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89020" y="540453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86E0FC-1EDF-4389-496F-58C81DD99EBE}"/>
              </a:ext>
            </a:extLst>
          </p:cNvPr>
          <p:cNvSpPr txBox="1"/>
          <p:nvPr/>
        </p:nvSpPr>
        <p:spPr>
          <a:xfrm>
            <a:off x="4654294" y="4562856"/>
            <a:ext cx="6903721" cy="16002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200" dirty="0"/>
              <a:t>Najčešći motivi su cvijeće, drveće, kuće i ptice.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67280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0AF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2D7425B9-6AEB-CFEF-9A3D-307F804B7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60" y="1123527"/>
            <a:ext cx="6564289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92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5B1FC96-0749-41C9-BAED-E089E7714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colorful&#10;&#10;Description automatically generated">
            <a:extLst>
              <a:ext uri="{FF2B5EF4-FFF2-40B4-BE49-F238E27FC236}">
                <a16:creationId xmlns:a16="http://schemas.microsoft.com/office/drawing/2014/main" id="{C3C1B4B1-E516-D84C-4376-3A3FDCE6B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69" r="11825" b="2"/>
          <a:stretch/>
        </p:blipFill>
        <p:spPr>
          <a:xfrm>
            <a:off x="5" y="10"/>
            <a:ext cx="6095995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EFD7C54-FC6F-432D-E2F8-DD64C78E14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34" b="12216"/>
          <a:stretch/>
        </p:blipFill>
        <p:spPr>
          <a:xfrm>
            <a:off x="6019800" y="10"/>
            <a:ext cx="6172195" cy="418766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46" name="sketch line">
            <a:extLst>
              <a:ext uri="{FF2B5EF4-FFF2-40B4-BE49-F238E27FC236}">
                <a16:creationId xmlns:a16="http://schemas.microsoft.com/office/drawing/2014/main" id="{63C1A86C-B1A8-4AEC-B001-595C91716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89020" y="540453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52362B-A7A7-471D-198E-623904953AEF}"/>
              </a:ext>
            </a:extLst>
          </p:cNvPr>
          <p:cNvSpPr txBox="1"/>
          <p:nvPr/>
        </p:nvSpPr>
        <p:spPr>
          <a:xfrm>
            <a:off x="4654294" y="4562856"/>
            <a:ext cx="6903721" cy="16002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200" dirty="0"/>
              <a:t>Osim slikanjem, komunicira i tekstom.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06370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5B1FC96-0749-41C9-BAED-E089E7714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B7F05F55-F3BD-569A-EB55-F5ED9F8117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5" r="-2" b="-2"/>
          <a:stretch/>
        </p:blipFill>
        <p:spPr>
          <a:xfrm>
            <a:off x="5" y="10"/>
            <a:ext cx="6095995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3" name="Picture 3" descr="A picture containing colorful, painted&#10;&#10;Description automatically generated">
            <a:extLst>
              <a:ext uri="{FF2B5EF4-FFF2-40B4-BE49-F238E27FC236}">
                <a16:creationId xmlns:a16="http://schemas.microsoft.com/office/drawing/2014/main" id="{D5A59CF7-26AD-E4AD-F9F5-6142DD3058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43" b="26910"/>
          <a:stretch/>
        </p:blipFill>
        <p:spPr>
          <a:xfrm>
            <a:off x="6019800" y="10"/>
            <a:ext cx="6172195" cy="418766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18" name="sketch line">
            <a:extLst>
              <a:ext uri="{FF2B5EF4-FFF2-40B4-BE49-F238E27FC236}">
                <a16:creationId xmlns:a16="http://schemas.microsoft.com/office/drawing/2014/main" id="{63C1A86C-B1A8-4AEC-B001-595C91716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89020" y="540453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E53CFE-31A7-797B-D214-F5A0B9817357}"/>
              </a:ext>
            </a:extLst>
          </p:cNvPr>
          <p:cNvSpPr txBox="1"/>
          <p:nvPr/>
        </p:nvSpPr>
        <p:spPr>
          <a:xfrm>
            <a:off x="4654294" y="4562856"/>
            <a:ext cx="6903721" cy="16002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200" dirty="0"/>
              <a:t>Svoje misli prenosi na svoje slike.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19573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91AA401-64C0-40F3-AE5E-0263418B6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Najava zadatka: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212FEB-56A5-4618-8B75-AB4023F3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hr-HR"/>
              <a:t>Danas ćemo mrljama, potezima, točkama i crtama slikati cvijeće poput Mirne </a:t>
            </a:r>
            <a:r>
              <a:rPr lang="hr-HR" err="1"/>
              <a:t>Sišul</a:t>
            </a:r>
            <a:endParaRPr lang="hr-HR"/>
          </a:p>
          <a:p>
            <a:r>
              <a:rPr lang="hr-HR"/>
              <a:t>Izradit ćemo čestitke za Majčin dan</a:t>
            </a:r>
          </a:p>
          <a:p>
            <a:r>
              <a:rPr lang="hr-HR"/>
              <a:t>Svojim majkama ćemo uputiti i poruku koju ćemo dodati slikama</a:t>
            </a:r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8071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850A279E-3D82-4823-8E49-C7DB8714EBA1}"/>
              </a:ext>
            </a:extLst>
          </p:cNvPr>
          <p:cNvSpPr txBox="1"/>
          <p:nvPr/>
        </p:nvSpPr>
        <p:spPr>
          <a:xfrm>
            <a:off x="5049520" y="643466"/>
            <a:ext cx="202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UČENIČKI RADOVI:</a:t>
            </a:r>
          </a:p>
        </p:txBody>
      </p:sp>
      <p:pic>
        <p:nvPicPr>
          <p:cNvPr id="21" name="Slika 20" descr="Slika na kojoj se prikazuje tekst&#10;&#10;Opis je automatski generiran">
            <a:extLst>
              <a:ext uri="{FF2B5EF4-FFF2-40B4-BE49-F238E27FC236}">
                <a16:creationId xmlns:a16="http://schemas.microsoft.com/office/drawing/2014/main" id="{741B0A3D-3AFF-4DE8-AF00-E51CDCB63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712078"/>
            <a:ext cx="3651302" cy="5433842"/>
          </a:xfrm>
          <a:prstGeom prst="rect">
            <a:avLst/>
          </a:prstGeom>
        </p:spPr>
      </p:pic>
      <p:pic>
        <p:nvPicPr>
          <p:cNvPr id="45" name="Slika 44" descr="Slika na kojoj se prikazuje tekst&#10;&#10;Opis je automatski generiran">
            <a:extLst>
              <a:ext uri="{FF2B5EF4-FFF2-40B4-BE49-F238E27FC236}">
                <a16:creationId xmlns:a16="http://schemas.microsoft.com/office/drawing/2014/main" id="{39F284D3-42EA-44ED-AC0D-11AE2ACE3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24" y="861530"/>
            <a:ext cx="3651302" cy="529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08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4B86EA13-64AC-40FF-B3B7-995C13FE3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80" y="643466"/>
            <a:ext cx="3871890" cy="557106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5357CA76-F53C-4591-A0FE-5FD162890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121" y="643467"/>
            <a:ext cx="383010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48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C3F19555-3E00-4656-A0F8-EE7DEDEBD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60" y="643466"/>
            <a:ext cx="3941529" cy="557106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 descr="Slika na kojoj se prikazuje karta&#10;&#10;Opis je automatski generiran">
            <a:extLst>
              <a:ext uri="{FF2B5EF4-FFF2-40B4-BE49-F238E27FC236}">
                <a16:creationId xmlns:a16="http://schemas.microsoft.com/office/drawing/2014/main" id="{AA8ACFB7-98DC-40BB-839A-B25FF849A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74" y="643467"/>
            <a:ext cx="392760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7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B760C24-34FD-FB8F-9FC7-7CC9B3E685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69" r="13336"/>
          <a:stretch/>
        </p:blipFill>
        <p:spPr>
          <a:xfrm>
            <a:off x="827088" y="1498600"/>
            <a:ext cx="5260975" cy="467677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EAC7AFE-68C0-41EB-A1C7-108E60D7C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8" y="4795537"/>
            <a:ext cx="5260975" cy="1410656"/>
            <a:chOff x="827088" y="4795537"/>
            <a:chExt cx="5260975" cy="141065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27393A7-D6DA-410B-8699-AA56B57BF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EC44C88-69E3-42EE-86E8-9B45F712B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E853FD-E2E4-046A-74A3-D0C4B38D9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3146400"/>
            <a:ext cx="4391024" cy="26820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1">
                    <a:alpha val="80000"/>
                  </a:schemeClr>
                </a:solidFill>
              </a:rPr>
              <a:t>Mirna Sišul rođena je 1977. godine u Rijeci.</a:t>
            </a:r>
          </a:p>
          <a:p>
            <a:pPr marL="0" indent="0">
              <a:buNone/>
            </a:pPr>
            <a:endParaRPr lang="pl-PL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17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tekst, hrana&#10;&#10;Opis je automatski generiran">
            <a:extLst>
              <a:ext uri="{FF2B5EF4-FFF2-40B4-BE49-F238E27FC236}">
                <a16:creationId xmlns:a16="http://schemas.microsoft.com/office/drawing/2014/main" id="{C6F6ADB9-F26E-4768-8232-E932A0CBC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07" y="643466"/>
            <a:ext cx="3844035" cy="557106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94C70154-821A-49E3-BA54-D8678A992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87" y="643467"/>
            <a:ext cx="366297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95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35E7878-AEDA-40D7-8082-C4700FC55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" y="1123527"/>
            <a:ext cx="3119752" cy="4604800"/>
          </a:xfrm>
          <a:prstGeom prst="rect">
            <a:avLst/>
          </a:prstGeom>
        </p:spPr>
      </p:pic>
      <p:cxnSp>
        <p:nvCxnSpPr>
          <p:cNvPr id="26" name="Straight Connector 11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B608D189-85F2-4DC9-A6E7-C484DEEB7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12" y="1123527"/>
            <a:ext cx="3234872" cy="4604800"/>
          </a:xfrm>
          <a:prstGeom prst="rect">
            <a:avLst/>
          </a:prstGeom>
        </p:spPr>
      </p:pic>
      <p:cxnSp>
        <p:nvCxnSpPr>
          <p:cNvPr id="27" name="Straight Connector 13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4E9A607C-573E-4D8E-B18B-2A30F0419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752" y="1123528"/>
            <a:ext cx="3154288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05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279A4C0-CB86-268F-ED4E-207559B17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275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67F1332-247C-AD4F-67AD-BF9319C83F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0" r="-1" b="3408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0" name="Rectangle 7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27554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1CB584F-A232-4D0E-9B64-010DBFEC3C09}"/>
              </a:ext>
            </a:extLst>
          </p:cNvPr>
          <p:cNvSpPr txBox="1"/>
          <p:nvPr/>
        </p:nvSpPr>
        <p:spPr>
          <a:xfrm>
            <a:off x="286327" y="4461164"/>
            <a:ext cx="4414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/>
              <a:t>Bavi se slikarstvom, dizajnom interijera i ilustracijom. 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8938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4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077116B-803A-F12F-838E-56C6A073D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3600" dirty="0">
                <a:solidFill>
                  <a:srgbClr val="FFFFFF"/>
                </a:solidFill>
              </a:rPr>
              <a:t>Dobitnica je više nagrada za slikarstvo. </a:t>
            </a:r>
            <a:br>
              <a:rPr lang="pl-PL" sz="3600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colorful, fabric&#10;&#10;Description automatically generated">
            <a:extLst>
              <a:ext uri="{FF2B5EF4-FFF2-40B4-BE49-F238E27FC236}">
                <a16:creationId xmlns:a16="http://schemas.microsoft.com/office/drawing/2014/main" id="{9BBAF842-8FC9-1D18-4740-40EC4EC9C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4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6480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 descr="A picture containing tree, outdoor, grass, colorful&#10;&#10;Description automatically generated">
            <a:extLst>
              <a:ext uri="{FF2B5EF4-FFF2-40B4-BE49-F238E27FC236}">
                <a16:creationId xmlns:a16="http://schemas.microsoft.com/office/drawing/2014/main" id="{B5FB8E6D-A879-E528-83F5-0869E5B41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3" y="1239134"/>
            <a:ext cx="7746709" cy="433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0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C6FAE6B-AB83-3F0A-C3D6-DC7CEF86B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396624"/>
            <a:ext cx="3292524" cy="405860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6AAE25-BD23-41B5-AAE4-1DA5898C2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C6CA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49D2AD78-D4DE-AEE2-531B-7BC4F896A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676" y="1123527"/>
            <a:ext cx="6147645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7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A6F7DFF-E509-EEE8-9AD0-9F09125E2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662" y="918546"/>
            <a:ext cx="6733710" cy="4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6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text, colorful, fabric&#10;&#10;Description automatically generated">
            <a:extLst>
              <a:ext uri="{FF2B5EF4-FFF2-40B4-BE49-F238E27FC236}">
                <a16:creationId xmlns:a16="http://schemas.microsoft.com/office/drawing/2014/main" id="{BD74D34B-4782-22AC-42B1-1E064AF81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5968"/>
          <a:stretch/>
        </p:blipFill>
        <p:spPr>
          <a:xfrm>
            <a:off x="741023" y="731673"/>
            <a:ext cx="8621342" cy="53946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3F425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932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18571F8-F0CC-61F4-B02B-DC89AEF58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125" y="918546"/>
            <a:ext cx="7162785" cy="4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86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121</Words>
  <Application>Microsoft Office PowerPoint</Application>
  <PresentationFormat>Široki zaslon</PresentationFormat>
  <Paragraphs>17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Slikamo kao Mirna Sišul</vt:lpstr>
      <vt:lpstr>PowerPoint prezentacija</vt:lpstr>
      <vt:lpstr>PowerPoint prezentacija</vt:lpstr>
      <vt:lpstr>Dobitnica je više nagrada za slikarstvo. 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Najava zadatka: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</dc:creator>
  <cp:lastModifiedBy>Andrea Kager</cp:lastModifiedBy>
  <cp:revision>73</cp:revision>
  <dcterms:created xsi:type="dcterms:W3CDTF">2022-05-05T06:21:50Z</dcterms:created>
  <dcterms:modified xsi:type="dcterms:W3CDTF">2022-05-05T15:13:01Z</dcterms:modified>
</cp:coreProperties>
</file>