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235B6B0-3ACE-42D0-A291-C8EDA570B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616" y="962902"/>
            <a:ext cx="4176384" cy="2380828"/>
          </a:xfrm>
        </p:spPr>
        <p:txBody>
          <a:bodyPr>
            <a:normAutofit/>
          </a:bodyPr>
          <a:lstStyle/>
          <a:p>
            <a:r>
              <a:rPr lang="hr-HR" sz="4800"/>
              <a:t>Kazimir Maljevič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F066F93-42ED-4028-9439-D7006E700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617" y="3531204"/>
            <a:ext cx="4171479" cy="1610643"/>
          </a:xfrm>
        </p:spPr>
        <p:txBody>
          <a:bodyPr>
            <a:normAutofit/>
          </a:bodyPr>
          <a:lstStyle/>
          <a:p>
            <a:r>
              <a:rPr lang="hr-HR" sz="1600"/>
              <a:t>ukrajinski i ruski slikar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Slika 3">
            <a:extLst>
              <a:ext uri="{FF2B5EF4-FFF2-40B4-BE49-F238E27FC236}">
                <a16:creationId xmlns:a16="http://schemas.microsoft.com/office/drawing/2014/main" id="{6F42141F-06E4-41F2-9637-085329DDF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286" y="805583"/>
            <a:ext cx="3926691" cy="46607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7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54E50F-2537-4808-87B4-D0224BCEF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89BCEF2-01A4-4A3D-AE62-FEBD32720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Kazimir </a:t>
            </a:r>
            <a:r>
              <a:rPr lang="hr-HR" dirty="0" err="1"/>
              <a:t>Severinovič</a:t>
            </a:r>
            <a:r>
              <a:rPr lang="hr-HR" dirty="0"/>
              <a:t> </a:t>
            </a:r>
            <a:r>
              <a:rPr lang="hr-HR" dirty="0" err="1"/>
              <a:t>Maljevič</a:t>
            </a:r>
            <a:r>
              <a:rPr lang="hr-HR" dirty="0"/>
              <a:t> rođen je 23. veljače 1878. u okolici Kijeva</a:t>
            </a:r>
          </a:p>
          <a:p>
            <a:r>
              <a:rPr lang="hr-HR" dirty="0"/>
              <a:t>Imao je 13 braće i sestara</a:t>
            </a:r>
          </a:p>
          <a:p>
            <a:r>
              <a:rPr lang="hr-HR" dirty="0"/>
              <a:t>Otac je imao tvornicu šećera</a:t>
            </a:r>
          </a:p>
        </p:txBody>
      </p:sp>
    </p:spTree>
    <p:extLst>
      <p:ext uri="{BB962C8B-B14F-4D97-AF65-F5344CB8AC3E}">
        <p14:creationId xmlns:p14="http://schemas.microsoft.com/office/powerpoint/2010/main" val="2018814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678439D-6E19-43F5-AD92-3601D4D6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8FB347-E0F8-4BCD-9ACF-9A8CE9599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94" y="783768"/>
            <a:ext cx="10581813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D76F10-08F2-4210-AA40-B3CD8B74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40" y="1019556"/>
            <a:ext cx="10104120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B9967BE-0FBF-4FB0-8A09-BD6701C730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81" r="-1" b="34018"/>
          <a:stretch/>
        </p:blipFill>
        <p:spPr>
          <a:xfrm>
            <a:off x="1363980" y="1339596"/>
            <a:ext cx="9464040" cy="41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44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F3835D6-FC47-4603-9FCF-CD704A46D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801" y="643468"/>
            <a:ext cx="3021504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FBA7B00-B639-4362-B9BC-785CB8536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491" y="643468"/>
            <a:ext cx="3710407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789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4736A70-7C40-4393-9269-4C47204ACA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0" r="-1" b="471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3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5A3AC22-74CD-4529-9EE7-346DEC5B5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754" y="386292"/>
            <a:ext cx="5246492" cy="524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6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B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55A8C3D-7573-4ADB-9695-5C0506632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716" y="643467"/>
            <a:ext cx="335656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8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FA4EFA-0976-49C3-9CD1-88E94BBBD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CF7DEE-E13C-4589-9406-C1A375315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Od kolaža izreži oblike koje želiš i pokušaj načiniti svoj rad po uzoru na poznatog umjetnika</a:t>
            </a:r>
          </a:p>
          <a:p>
            <a:r>
              <a:rPr lang="hr-HR" dirty="0"/>
              <a:t>Prikaži svoju igru s prijateljima manjim i većim likovima, duljim i kraćim crtama</a:t>
            </a:r>
          </a:p>
          <a:p>
            <a:r>
              <a:rPr lang="hr-HR" dirty="0"/>
              <a:t>Možeš koristiti i crni flomaster po želji</a:t>
            </a:r>
          </a:p>
        </p:txBody>
      </p:sp>
    </p:spTree>
    <p:extLst>
      <p:ext uri="{BB962C8B-B14F-4D97-AF65-F5344CB8AC3E}">
        <p14:creationId xmlns:p14="http://schemas.microsoft.com/office/powerpoint/2010/main" val="230351332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TM10001114[[fn=Galerija]]</Template>
  <TotalTime>14</TotalTime>
  <Words>68</Words>
  <Application>Microsoft Office PowerPoint</Application>
  <PresentationFormat>Široki zaslon</PresentationFormat>
  <Paragraphs>9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Galerija</vt:lpstr>
      <vt:lpstr>Kazimir Maljevič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zadatak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Kazimir Maljevič</dc:title>
  <dc:creator>Andrea Kager</dc:creator>
  <cp:lastModifiedBy>Andrea Kager</cp:lastModifiedBy>
  <cp:revision>1</cp:revision>
  <dcterms:created xsi:type="dcterms:W3CDTF">2021-09-09T20:03:51Z</dcterms:created>
  <dcterms:modified xsi:type="dcterms:W3CDTF">2021-09-09T20:18:12Z</dcterms:modified>
</cp:coreProperties>
</file>